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ink/ink3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ink/ink4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notesSlides/notesSlide13.xml" ContentType="application/vnd.openxmlformats-officedocument.presentationml.notesSlide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5.xml" ContentType="application/inkml+xml"/>
  <Override PartName="/ppt/notesSlides/notesSlide18.xml" ContentType="application/vnd.openxmlformats-officedocument.presentationml.notesSlide+xml"/>
  <Override PartName="/ppt/ink/ink16.xml" ContentType="application/inkml+xml"/>
  <Override PartName="/ppt/notesSlides/notesSlide19.xml" ContentType="application/vnd.openxmlformats-officedocument.presentationml.notesSlide+xml"/>
  <Override PartName="/ppt/ink/ink17.xml" ContentType="application/inkml+xml"/>
  <Override PartName="/ppt/notesSlides/notesSlide20.xml" ContentType="application/vnd.openxmlformats-officedocument.presentationml.notesSlide+xml"/>
  <Override PartName="/ppt/ink/ink18.xml" ContentType="application/inkml+xml"/>
  <Override PartName="/ppt/notesSlides/notesSlide21.xml" ContentType="application/vnd.openxmlformats-officedocument.presentationml.notesSlide+xml"/>
  <Override PartName="/ppt/ink/ink19.xml" ContentType="application/inkml+xml"/>
  <Override PartName="/ppt/notesSlides/notesSlide22.xml" ContentType="application/vnd.openxmlformats-officedocument.presentationml.notesSlide+xml"/>
  <Override PartName="/ppt/ink/ink20.xml" ContentType="application/inkml+xml"/>
  <Override PartName="/ppt/notesSlides/notesSlide23.xml" ContentType="application/vnd.openxmlformats-officedocument.presentationml.notesSlide+xml"/>
  <Override PartName="/ppt/ink/ink21.xml" ContentType="application/inkml+xml"/>
  <Override PartName="/ppt/notesSlides/notesSlide24.xml" ContentType="application/vnd.openxmlformats-officedocument.presentationml.notesSlide+xml"/>
  <Override PartName="/ppt/ink/ink22.xml" ContentType="application/inkml+xml"/>
  <Override PartName="/ppt/notesSlides/notesSlide25.xml" ContentType="application/vnd.openxmlformats-officedocument.presentationml.notesSlide+xml"/>
  <Override PartName="/ppt/ink/ink23.xml" ContentType="application/inkml+xml"/>
  <Override PartName="/ppt/notesSlides/notesSlide26.xml" ContentType="application/vnd.openxmlformats-officedocument.presentationml.notesSlide+xml"/>
  <Override PartName="/ppt/ink/ink24.xml" ContentType="application/inkml+xml"/>
  <Override PartName="/ppt/notesSlides/notesSlide27.xml" ContentType="application/vnd.openxmlformats-officedocument.presentationml.notesSlide+xml"/>
  <Override PartName="/ppt/ink/ink25.xml" ContentType="application/inkml+xml"/>
  <Override PartName="/ppt/notesSlides/notesSlide28.xml" ContentType="application/vnd.openxmlformats-officedocument.presentationml.notesSlide+xml"/>
  <Override PartName="/ppt/ink/ink26.xml" ContentType="application/inkml+xml"/>
  <Override PartName="/ppt/notesSlides/notesSlide29.xml" ContentType="application/vnd.openxmlformats-officedocument.presentationml.notesSlide+xml"/>
  <Override PartName="/ppt/ink/ink27.xml" ContentType="application/inkml+xml"/>
  <Override PartName="/ppt/notesSlides/notesSlide30.xml" ContentType="application/vnd.openxmlformats-officedocument.presentationml.notesSlide+xml"/>
  <Override PartName="/ppt/ink/ink28.xml" ContentType="application/inkml+xml"/>
  <Override PartName="/ppt/notesSlides/notesSlide31.xml" ContentType="application/vnd.openxmlformats-officedocument.presentationml.notesSlide+xml"/>
  <Override PartName="/ppt/ink/ink29.xml" ContentType="application/inkml+xml"/>
  <Override PartName="/ppt/notesSlides/notesSlide32.xml" ContentType="application/vnd.openxmlformats-officedocument.presentationml.notesSlide+xml"/>
  <Override PartName="/ppt/ink/ink30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ink/ink31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4"/>
  </p:sldMasterIdLst>
  <p:notesMasterIdLst>
    <p:notesMasterId r:id="rId42"/>
  </p:notesMasterIdLst>
  <p:sldIdLst>
    <p:sldId id="256" r:id="rId5"/>
    <p:sldId id="382" r:id="rId6"/>
    <p:sldId id="413" r:id="rId7"/>
    <p:sldId id="383" r:id="rId8"/>
    <p:sldId id="405" r:id="rId9"/>
    <p:sldId id="406" r:id="rId10"/>
    <p:sldId id="407" r:id="rId11"/>
    <p:sldId id="408" r:id="rId12"/>
    <p:sldId id="376" r:id="rId13"/>
    <p:sldId id="409" r:id="rId14"/>
    <p:sldId id="384" r:id="rId15"/>
    <p:sldId id="399" r:id="rId16"/>
    <p:sldId id="401" r:id="rId17"/>
    <p:sldId id="400" r:id="rId18"/>
    <p:sldId id="385" r:id="rId19"/>
    <p:sldId id="411" r:id="rId20"/>
    <p:sldId id="412" r:id="rId21"/>
    <p:sldId id="354" r:id="rId22"/>
    <p:sldId id="386" r:id="rId23"/>
    <p:sldId id="387" r:id="rId24"/>
    <p:sldId id="388" r:id="rId25"/>
    <p:sldId id="402" r:id="rId26"/>
    <p:sldId id="389" r:id="rId27"/>
    <p:sldId id="390" r:id="rId28"/>
    <p:sldId id="391" r:id="rId29"/>
    <p:sldId id="392" r:id="rId30"/>
    <p:sldId id="393" r:id="rId31"/>
    <p:sldId id="394" r:id="rId32"/>
    <p:sldId id="367" r:id="rId33"/>
    <p:sldId id="403" r:id="rId34"/>
    <p:sldId id="395" r:id="rId35"/>
    <p:sldId id="397" r:id="rId36"/>
    <p:sldId id="379" r:id="rId37"/>
    <p:sldId id="404" r:id="rId38"/>
    <p:sldId id="348" r:id="rId39"/>
    <p:sldId id="297" r:id="rId40"/>
    <p:sldId id="38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9CB392-F333-4B34-B64A-4FC264C973A5}" v="467" dt="2023-01-26T20:12:49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4" d="100"/>
          <a:sy n="64" d="100"/>
        </p:scale>
        <p:origin x="8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6.svg"/><Relationship Id="rId4" Type="http://schemas.openxmlformats.org/officeDocument/2006/relationships/image" Target="../media/image71.svg"/><Relationship Id="rId9" Type="http://schemas.openxmlformats.org/officeDocument/2006/relationships/image" Target="../media/image75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8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6.svg"/><Relationship Id="rId4" Type="http://schemas.openxmlformats.org/officeDocument/2006/relationships/image" Target="../media/image71.svg"/><Relationship Id="rId9" Type="http://schemas.openxmlformats.org/officeDocument/2006/relationships/image" Target="../media/image75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8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6C0F5-BFB9-42E7-91BC-E1F4C5205AD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B0460-823F-4871-8478-BC10988592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Jumble" panose="02000503000000020004" pitchFamily="2" charset="0"/>
            </a:rPr>
            <a:t>Introduction &amp; thesis goal</a:t>
          </a:r>
        </a:p>
      </dgm:t>
    </dgm:pt>
    <dgm:pt modelId="{B7E781E4-9B55-4ABF-91A0-8D50E46730E6}" type="parTrans" cxnId="{AFE8E2D7-BCD4-4F84-90A9-DAB5611ABA76}">
      <dgm:prSet/>
      <dgm:spPr/>
      <dgm:t>
        <a:bodyPr/>
        <a:lstStyle/>
        <a:p>
          <a:endParaRPr lang="en-US"/>
        </a:p>
      </dgm:t>
    </dgm:pt>
    <dgm:pt modelId="{BC848E26-B932-4EE3-A7B3-378A59788368}" type="sibTrans" cxnId="{AFE8E2D7-BCD4-4F84-90A9-DAB5611ABA76}">
      <dgm:prSet/>
      <dgm:spPr/>
      <dgm:t>
        <a:bodyPr/>
        <a:lstStyle/>
        <a:p>
          <a:endParaRPr lang="en-US"/>
        </a:p>
      </dgm:t>
    </dgm:pt>
    <dgm:pt modelId="{1D5F5700-C107-4A39-84CE-43622006A6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Jumble" panose="02000503000000020004" pitchFamily="2" charset="0"/>
            </a:rPr>
            <a:t>Datasets &amp; CNN Models</a:t>
          </a:r>
        </a:p>
      </dgm:t>
    </dgm:pt>
    <dgm:pt modelId="{9A3353AB-9268-4A53-8DB0-82CAF777AD59}" type="parTrans" cxnId="{D88C32CB-4057-4888-A9DA-5801583962EF}">
      <dgm:prSet/>
      <dgm:spPr/>
      <dgm:t>
        <a:bodyPr/>
        <a:lstStyle/>
        <a:p>
          <a:endParaRPr lang="en-US"/>
        </a:p>
      </dgm:t>
    </dgm:pt>
    <dgm:pt modelId="{F9CFA2E8-962F-4983-B55B-A5EC36693D6F}" type="sibTrans" cxnId="{D88C32CB-4057-4888-A9DA-5801583962EF}">
      <dgm:prSet/>
      <dgm:spPr/>
      <dgm:t>
        <a:bodyPr/>
        <a:lstStyle/>
        <a:p>
          <a:endParaRPr lang="en-US"/>
        </a:p>
      </dgm:t>
    </dgm:pt>
    <dgm:pt modelId="{D4838E14-3A4E-4FB8-84F9-9677A509E5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Jumble" panose="02000503000000020004" pitchFamily="2" charset="0"/>
            </a:rPr>
            <a:t>Results Analysis</a:t>
          </a:r>
        </a:p>
      </dgm:t>
    </dgm:pt>
    <dgm:pt modelId="{919E88C3-628B-4885-A920-5154D5B2D3D2}" type="parTrans" cxnId="{740CAE67-5CB0-4CAB-A4B1-29A0CA5F3E61}">
      <dgm:prSet/>
      <dgm:spPr/>
      <dgm:t>
        <a:bodyPr/>
        <a:lstStyle/>
        <a:p>
          <a:endParaRPr lang="en-US"/>
        </a:p>
      </dgm:t>
    </dgm:pt>
    <dgm:pt modelId="{F59187C7-1257-47E7-AA9D-6BDBB5851213}" type="sibTrans" cxnId="{740CAE67-5CB0-4CAB-A4B1-29A0CA5F3E61}">
      <dgm:prSet/>
      <dgm:spPr/>
      <dgm:t>
        <a:bodyPr/>
        <a:lstStyle/>
        <a:p>
          <a:endParaRPr lang="en-US"/>
        </a:p>
      </dgm:t>
    </dgm:pt>
    <dgm:pt modelId="{9CBCBF50-2969-437D-9173-823A420040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Jumble" panose="02000503000000020004" pitchFamily="2" charset="0"/>
            </a:rPr>
            <a:t>Future Directions</a:t>
          </a:r>
        </a:p>
      </dgm:t>
    </dgm:pt>
    <dgm:pt modelId="{A6083C1B-9358-4036-AFD2-47925638C162}" type="parTrans" cxnId="{FE811CD0-D778-4CC0-AF19-3D42F3DE0CC7}">
      <dgm:prSet/>
      <dgm:spPr/>
      <dgm:t>
        <a:bodyPr/>
        <a:lstStyle/>
        <a:p>
          <a:endParaRPr lang="en-US"/>
        </a:p>
      </dgm:t>
    </dgm:pt>
    <dgm:pt modelId="{2C469E96-5AA3-46F0-9893-B0E2F29CF979}" type="sibTrans" cxnId="{FE811CD0-D778-4CC0-AF19-3D42F3DE0CC7}">
      <dgm:prSet/>
      <dgm:spPr/>
      <dgm:t>
        <a:bodyPr/>
        <a:lstStyle/>
        <a:p>
          <a:endParaRPr lang="en-US"/>
        </a:p>
      </dgm:t>
    </dgm:pt>
    <dgm:pt modelId="{7D040ACD-3DA1-4B66-B84E-710349A330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Jumble" panose="02000503000000020004" pitchFamily="2" charset="0"/>
            </a:rPr>
            <a:t>References</a:t>
          </a:r>
        </a:p>
      </dgm:t>
    </dgm:pt>
    <dgm:pt modelId="{D27CC05D-790D-49D9-8209-E84809BAC6D0}" type="parTrans" cxnId="{D212F42B-15ED-48D2-B1C6-C81AB60CAD3D}">
      <dgm:prSet/>
      <dgm:spPr/>
      <dgm:t>
        <a:bodyPr/>
        <a:lstStyle/>
        <a:p>
          <a:endParaRPr lang="en-US"/>
        </a:p>
      </dgm:t>
    </dgm:pt>
    <dgm:pt modelId="{7719FF52-AAE7-4C35-884F-29AECE83EEF6}" type="sibTrans" cxnId="{D212F42B-15ED-48D2-B1C6-C81AB60CAD3D}">
      <dgm:prSet/>
      <dgm:spPr/>
      <dgm:t>
        <a:bodyPr/>
        <a:lstStyle/>
        <a:p>
          <a:endParaRPr lang="en-US"/>
        </a:p>
      </dgm:t>
    </dgm:pt>
    <dgm:pt modelId="{0ACE447F-3857-4852-B589-6026546394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Jumble" panose="02000503000000020004" pitchFamily="2" charset="0"/>
            </a:rPr>
            <a:t>Metrics of Learning</a:t>
          </a:r>
        </a:p>
      </dgm:t>
    </dgm:pt>
    <dgm:pt modelId="{9DB130E7-6749-49F5-8975-7C061500BE19}" type="sibTrans" cxnId="{2FA47C28-8C63-416C-8747-392C8E7DDDBB}">
      <dgm:prSet/>
      <dgm:spPr/>
      <dgm:t>
        <a:bodyPr/>
        <a:lstStyle/>
        <a:p>
          <a:endParaRPr lang="en-US"/>
        </a:p>
      </dgm:t>
    </dgm:pt>
    <dgm:pt modelId="{3580F0EE-8BF5-4EA4-A5A8-10CAC7D00386}" type="parTrans" cxnId="{2FA47C28-8C63-416C-8747-392C8E7DDDBB}">
      <dgm:prSet/>
      <dgm:spPr/>
      <dgm:t>
        <a:bodyPr/>
        <a:lstStyle/>
        <a:p>
          <a:endParaRPr lang="en-US"/>
        </a:p>
      </dgm:t>
    </dgm:pt>
    <dgm:pt modelId="{1642FEB5-16E7-48DC-86BD-B13BC6E656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Jumble" panose="02000503000000020004" pitchFamily="2" charset="0"/>
            </a:rPr>
            <a:t>Remarks &amp; Conclusion</a:t>
          </a:r>
        </a:p>
      </dgm:t>
    </dgm:pt>
    <dgm:pt modelId="{6DB91AF7-1028-44D8-B020-4428C078F384}" type="parTrans" cxnId="{C1A5A47D-33BA-4F45-8A72-3E7C78706B06}">
      <dgm:prSet/>
      <dgm:spPr/>
      <dgm:t>
        <a:bodyPr/>
        <a:lstStyle/>
        <a:p>
          <a:endParaRPr lang="en-US"/>
        </a:p>
      </dgm:t>
    </dgm:pt>
    <dgm:pt modelId="{9EE2DE76-00C8-4744-BE99-A1B115C0EC5C}" type="sibTrans" cxnId="{C1A5A47D-33BA-4F45-8A72-3E7C78706B06}">
      <dgm:prSet/>
      <dgm:spPr/>
      <dgm:t>
        <a:bodyPr/>
        <a:lstStyle/>
        <a:p>
          <a:endParaRPr lang="en-US"/>
        </a:p>
      </dgm:t>
    </dgm:pt>
    <dgm:pt modelId="{D8E4B842-AFE2-4BA2-869B-FC2ED8C2AAE9}" type="pres">
      <dgm:prSet presAssocID="{31E6C0F5-BFB9-42E7-91BC-E1F4C5205AD2}" presName="root" presStyleCnt="0">
        <dgm:presLayoutVars>
          <dgm:dir/>
          <dgm:resizeHandles val="exact"/>
        </dgm:presLayoutVars>
      </dgm:prSet>
      <dgm:spPr/>
    </dgm:pt>
    <dgm:pt modelId="{7D733B49-E591-402E-9C4B-09DC6E3D8D41}" type="pres">
      <dgm:prSet presAssocID="{BDEB0460-823F-4871-8478-BC1098859229}" presName="compNode" presStyleCnt="0"/>
      <dgm:spPr/>
    </dgm:pt>
    <dgm:pt modelId="{0C4F4CE9-6F73-4022-9CDE-75435EF3DB2F}" type="pres">
      <dgm:prSet presAssocID="{BDEB0460-823F-4871-8478-BC1098859229}" presName="bgRect" presStyleLbl="bgShp" presStyleIdx="0" presStyleCnt="7"/>
      <dgm:spPr/>
    </dgm:pt>
    <dgm:pt modelId="{97DF4437-AF99-4A56-86DE-1D4563DA34B7}" type="pres">
      <dgm:prSet presAssocID="{BDEB0460-823F-4871-8478-BC109885922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9D80F28-82DC-433B-AF5A-7DFE6EA89FCC}" type="pres">
      <dgm:prSet presAssocID="{BDEB0460-823F-4871-8478-BC1098859229}" presName="spaceRect" presStyleCnt="0"/>
      <dgm:spPr/>
    </dgm:pt>
    <dgm:pt modelId="{6CEFD334-C4AA-4BDC-BEB1-CCFDC3B77B55}" type="pres">
      <dgm:prSet presAssocID="{BDEB0460-823F-4871-8478-BC1098859229}" presName="parTx" presStyleLbl="revTx" presStyleIdx="0" presStyleCnt="7">
        <dgm:presLayoutVars>
          <dgm:chMax val="0"/>
          <dgm:chPref val="0"/>
        </dgm:presLayoutVars>
      </dgm:prSet>
      <dgm:spPr/>
    </dgm:pt>
    <dgm:pt modelId="{B3618C92-D9D2-48E6-BA64-CCD40BF259E0}" type="pres">
      <dgm:prSet presAssocID="{BC848E26-B932-4EE3-A7B3-378A59788368}" presName="sibTrans" presStyleCnt="0"/>
      <dgm:spPr/>
    </dgm:pt>
    <dgm:pt modelId="{F02D3609-380D-46CF-898C-8A1AA9882103}" type="pres">
      <dgm:prSet presAssocID="{1D5F5700-C107-4A39-84CE-43622006A64F}" presName="compNode" presStyleCnt="0"/>
      <dgm:spPr/>
    </dgm:pt>
    <dgm:pt modelId="{512E8CF6-4287-4BF1-B30B-10FB88EFED04}" type="pres">
      <dgm:prSet presAssocID="{1D5F5700-C107-4A39-84CE-43622006A64F}" presName="bgRect" presStyleLbl="bgShp" presStyleIdx="1" presStyleCnt="7"/>
      <dgm:spPr/>
    </dgm:pt>
    <dgm:pt modelId="{1B47A679-4EE3-4DC0-9740-860CE67D12CD}" type="pres">
      <dgm:prSet presAssocID="{1D5F5700-C107-4A39-84CE-43622006A64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871BBA-1D92-4BBF-B404-A42B9563C9C5}" type="pres">
      <dgm:prSet presAssocID="{1D5F5700-C107-4A39-84CE-43622006A64F}" presName="spaceRect" presStyleCnt="0"/>
      <dgm:spPr/>
    </dgm:pt>
    <dgm:pt modelId="{A398C459-00F9-45F9-AD5F-810633CD8514}" type="pres">
      <dgm:prSet presAssocID="{1D5F5700-C107-4A39-84CE-43622006A64F}" presName="parTx" presStyleLbl="revTx" presStyleIdx="1" presStyleCnt="7">
        <dgm:presLayoutVars>
          <dgm:chMax val="0"/>
          <dgm:chPref val="0"/>
        </dgm:presLayoutVars>
      </dgm:prSet>
      <dgm:spPr/>
    </dgm:pt>
    <dgm:pt modelId="{01DCD505-E385-4C06-A65C-20D9DD1BC100}" type="pres">
      <dgm:prSet presAssocID="{F9CFA2E8-962F-4983-B55B-A5EC36693D6F}" presName="sibTrans" presStyleCnt="0"/>
      <dgm:spPr/>
    </dgm:pt>
    <dgm:pt modelId="{4AFAE306-35C9-481B-8030-9348CC08E34B}" type="pres">
      <dgm:prSet presAssocID="{0ACE447F-3857-4852-B589-602654639486}" presName="compNode" presStyleCnt="0"/>
      <dgm:spPr/>
    </dgm:pt>
    <dgm:pt modelId="{36360E4F-933C-47CA-9756-5C527B6D9643}" type="pres">
      <dgm:prSet presAssocID="{0ACE447F-3857-4852-B589-602654639486}" presName="bgRect" presStyleLbl="bgShp" presStyleIdx="2" presStyleCnt="7"/>
      <dgm:spPr/>
    </dgm:pt>
    <dgm:pt modelId="{68DAA531-027C-4555-A567-68B3C670A959}" type="pres">
      <dgm:prSet presAssocID="{0ACE447F-3857-4852-B589-60265463948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0F8AE63-166F-4AC8-9349-AB38590789FA}" type="pres">
      <dgm:prSet presAssocID="{0ACE447F-3857-4852-B589-602654639486}" presName="spaceRect" presStyleCnt="0"/>
      <dgm:spPr/>
    </dgm:pt>
    <dgm:pt modelId="{CC2A0A94-F6D2-41BA-BD08-778315850E66}" type="pres">
      <dgm:prSet presAssocID="{0ACE447F-3857-4852-B589-602654639486}" presName="parTx" presStyleLbl="revTx" presStyleIdx="2" presStyleCnt="7">
        <dgm:presLayoutVars>
          <dgm:chMax val="0"/>
          <dgm:chPref val="0"/>
        </dgm:presLayoutVars>
      </dgm:prSet>
      <dgm:spPr/>
    </dgm:pt>
    <dgm:pt modelId="{7FAC4C4B-8460-4F5B-8B22-6640FA3448D7}" type="pres">
      <dgm:prSet presAssocID="{9DB130E7-6749-49F5-8975-7C061500BE19}" presName="sibTrans" presStyleCnt="0"/>
      <dgm:spPr/>
    </dgm:pt>
    <dgm:pt modelId="{BFCB332E-B866-418E-8F0C-9AE338402ED4}" type="pres">
      <dgm:prSet presAssocID="{D4838E14-3A4E-4FB8-84F9-9677A509E580}" presName="compNode" presStyleCnt="0"/>
      <dgm:spPr/>
    </dgm:pt>
    <dgm:pt modelId="{28C4223C-B86B-4C8D-BCEA-CAFE698978F2}" type="pres">
      <dgm:prSet presAssocID="{D4838E14-3A4E-4FB8-84F9-9677A509E580}" presName="bgRect" presStyleLbl="bgShp" presStyleIdx="3" presStyleCnt="7"/>
      <dgm:spPr/>
    </dgm:pt>
    <dgm:pt modelId="{690D1D20-57A7-4197-8A4F-BF9A3384A484}" type="pres">
      <dgm:prSet presAssocID="{D4838E14-3A4E-4FB8-84F9-9677A509E58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BDAF38A3-A261-4FF8-9F38-880599053FF1}" type="pres">
      <dgm:prSet presAssocID="{D4838E14-3A4E-4FB8-84F9-9677A509E580}" presName="spaceRect" presStyleCnt="0"/>
      <dgm:spPr/>
    </dgm:pt>
    <dgm:pt modelId="{717422E1-DB55-4416-8077-57D8A596BA45}" type="pres">
      <dgm:prSet presAssocID="{D4838E14-3A4E-4FB8-84F9-9677A509E580}" presName="parTx" presStyleLbl="revTx" presStyleIdx="3" presStyleCnt="7">
        <dgm:presLayoutVars>
          <dgm:chMax val="0"/>
          <dgm:chPref val="0"/>
        </dgm:presLayoutVars>
      </dgm:prSet>
      <dgm:spPr/>
    </dgm:pt>
    <dgm:pt modelId="{B3D7EABF-490E-449E-AF4F-C4296549CFDC}" type="pres">
      <dgm:prSet presAssocID="{F59187C7-1257-47E7-AA9D-6BDBB5851213}" presName="sibTrans" presStyleCnt="0"/>
      <dgm:spPr/>
    </dgm:pt>
    <dgm:pt modelId="{A4792E7C-DE3A-46F9-8C91-398A123180CF}" type="pres">
      <dgm:prSet presAssocID="{1642FEB5-16E7-48DC-86BD-B13BC6E656B1}" presName="compNode" presStyleCnt="0"/>
      <dgm:spPr/>
    </dgm:pt>
    <dgm:pt modelId="{EE14E051-93D2-4A6F-8AA7-F9B40FEFCCA1}" type="pres">
      <dgm:prSet presAssocID="{1642FEB5-16E7-48DC-86BD-B13BC6E656B1}" presName="bgRect" presStyleLbl="bgShp" presStyleIdx="4" presStyleCnt="7"/>
      <dgm:spPr/>
    </dgm:pt>
    <dgm:pt modelId="{344B5F7A-9A6A-4392-B884-7CF40190BCD6}" type="pres">
      <dgm:prSet presAssocID="{1642FEB5-16E7-48DC-86BD-B13BC6E656B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36A33ED-7E8A-43F2-981C-6D9FA0C87809}" type="pres">
      <dgm:prSet presAssocID="{1642FEB5-16E7-48DC-86BD-B13BC6E656B1}" presName="spaceRect" presStyleCnt="0"/>
      <dgm:spPr/>
    </dgm:pt>
    <dgm:pt modelId="{BB7BE4DA-611C-4C40-87C7-44C54ADF5144}" type="pres">
      <dgm:prSet presAssocID="{1642FEB5-16E7-48DC-86BD-B13BC6E656B1}" presName="parTx" presStyleLbl="revTx" presStyleIdx="4" presStyleCnt="7">
        <dgm:presLayoutVars>
          <dgm:chMax val="0"/>
          <dgm:chPref val="0"/>
        </dgm:presLayoutVars>
      </dgm:prSet>
      <dgm:spPr/>
    </dgm:pt>
    <dgm:pt modelId="{457D4E76-6020-4FD5-BDEC-442C7C474016}" type="pres">
      <dgm:prSet presAssocID="{9EE2DE76-00C8-4744-BE99-A1B115C0EC5C}" presName="sibTrans" presStyleCnt="0"/>
      <dgm:spPr/>
    </dgm:pt>
    <dgm:pt modelId="{65CF0F0A-2BEF-4051-93A6-873664FF11EA}" type="pres">
      <dgm:prSet presAssocID="{9CBCBF50-2969-437D-9173-823A420040F9}" presName="compNode" presStyleCnt="0"/>
      <dgm:spPr/>
    </dgm:pt>
    <dgm:pt modelId="{85BF6FFE-6E6A-4F7C-A73B-AF0395859343}" type="pres">
      <dgm:prSet presAssocID="{9CBCBF50-2969-437D-9173-823A420040F9}" presName="bgRect" presStyleLbl="bgShp" presStyleIdx="5" presStyleCnt="7"/>
      <dgm:spPr/>
    </dgm:pt>
    <dgm:pt modelId="{95E8D198-F26A-424F-90B2-A8D8A4A600C2}" type="pres">
      <dgm:prSet presAssocID="{9CBCBF50-2969-437D-9173-823A420040F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2F66A375-9A85-4EF1-87B3-FE98AF91242B}" type="pres">
      <dgm:prSet presAssocID="{9CBCBF50-2969-437D-9173-823A420040F9}" presName="spaceRect" presStyleCnt="0"/>
      <dgm:spPr/>
    </dgm:pt>
    <dgm:pt modelId="{105CD5FC-B057-4BF5-B7DA-F56CB1938632}" type="pres">
      <dgm:prSet presAssocID="{9CBCBF50-2969-437D-9173-823A420040F9}" presName="parTx" presStyleLbl="revTx" presStyleIdx="5" presStyleCnt="7">
        <dgm:presLayoutVars>
          <dgm:chMax val="0"/>
          <dgm:chPref val="0"/>
        </dgm:presLayoutVars>
      </dgm:prSet>
      <dgm:spPr/>
    </dgm:pt>
    <dgm:pt modelId="{174FCDE7-D632-4EBA-ABCE-22B423C124E9}" type="pres">
      <dgm:prSet presAssocID="{2C469E96-5AA3-46F0-9893-B0E2F29CF979}" presName="sibTrans" presStyleCnt="0"/>
      <dgm:spPr/>
    </dgm:pt>
    <dgm:pt modelId="{C286BDD0-D771-44AF-ABBF-BD8A46C4BAE1}" type="pres">
      <dgm:prSet presAssocID="{7D040ACD-3DA1-4B66-B84E-710349A330A8}" presName="compNode" presStyleCnt="0"/>
      <dgm:spPr/>
    </dgm:pt>
    <dgm:pt modelId="{629076FB-9345-467B-A5AB-045F49B0522C}" type="pres">
      <dgm:prSet presAssocID="{7D040ACD-3DA1-4B66-B84E-710349A330A8}" presName="bgRect" presStyleLbl="bgShp" presStyleIdx="6" presStyleCnt="7"/>
      <dgm:spPr/>
    </dgm:pt>
    <dgm:pt modelId="{150EC1E9-CA25-411F-A9BE-0F54F5538C73}" type="pres">
      <dgm:prSet presAssocID="{7D040ACD-3DA1-4B66-B84E-710349A330A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4A49211A-3135-432A-9687-BFF29EC30915}" type="pres">
      <dgm:prSet presAssocID="{7D040ACD-3DA1-4B66-B84E-710349A330A8}" presName="spaceRect" presStyleCnt="0"/>
      <dgm:spPr/>
    </dgm:pt>
    <dgm:pt modelId="{E825C67A-21BF-4BCA-8B24-D02E04E48F56}" type="pres">
      <dgm:prSet presAssocID="{7D040ACD-3DA1-4B66-B84E-710349A330A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FA47C28-8C63-416C-8747-392C8E7DDDBB}" srcId="{31E6C0F5-BFB9-42E7-91BC-E1F4C5205AD2}" destId="{0ACE447F-3857-4852-B589-602654639486}" srcOrd="2" destOrd="0" parTransId="{3580F0EE-8BF5-4EA4-A5A8-10CAC7D00386}" sibTransId="{9DB130E7-6749-49F5-8975-7C061500BE19}"/>
    <dgm:cxn modelId="{D212F42B-15ED-48D2-B1C6-C81AB60CAD3D}" srcId="{31E6C0F5-BFB9-42E7-91BC-E1F4C5205AD2}" destId="{7D040ACD-3DA1-4B66-B84E-710349A330A8}" srcOrd="6" destOrd="0" parTransId="{D27CC05D-790D-49D9-8209-E84809BAC6D0}" sibTransId="{7719FF52-AAE7-4C35-884F-29AECE83EEF6}"/>
    <dgm:cxn modelId="{740CAE67-5CB0-4CAB-A4B1-29A0CA5F3E61}" srcId="{31E6C0F5-BFB9-42E7-91BC-E1F4C5205AD2}" destId="{D4838E14-3A4E-4FB8-84F9-9677A509E580}" srcOrd="3" destOrd="0" parTransId="{919E88C3-628B-4885-A920-5154D5B2D3D2}" sibTransId="{F59187C7-1257-47E7-AA9D-6BDBB5851213}"/>
    <dgm:cxn modelId="{CFE3FE48-A113-4083-AFEC-D4E16B1426F5}" type="presOf" srcId="{D4838E14-3A4E-4FB8-84F9-9677A509E580}" destId="{717422E1-DB55-4416-8077-57D8A596BA45}" srcOrd="0" destOrd="0" presId="urn:microsoft.com/office/officeart/2018/2/layout/IconVerticalSolidList"/>
    <dgm:cxn modelId="{FFC3D576-28B3-440E-AB85-0663FD6EB38F}" type="presOf" srcId="{BDEB0460-823F-4871-8478-BC1098859229}" destId="{6CEFD334-C4AA-4BDC-BEB1-CCFDC3B77B55}" srcOrd="0" destOrd="0" presId="urn:microsoft.com/office/officeart/2018/2/layout/IconVerticalSolidList"/>
    <dgm:cxn modelId="{C1A5A47D-33BA-4F45-8A72-3E7C78706B06}" srcId="{31E6C0F5-BFB9-42E7-91BC-E1F4C5205AD2}" destId="{1642FEB5-16E7-48DC-86BD-B13BC6E656B1}" srcOrd="4" destOrd="0" parTransId="{6DB91AF7-1028-44D8-B020-4428C078F384}" sibTransId="{9EE2DE76-00C8-4744-BE99-A1B115C0EC5C}"/>
    <dgm:cxn modelId="{EFB0408C-032A-41F2-9FF3-E55BC35DDB10}" type="presOf" srcId="{9CBCBF50-2969-437D-9173-823A420040F9}" destId="{105CD5FC-B057-4BF5-B7DA-F56CB1938632}" srcOrd="0" destOrd="0" presId="urn:microsoft.com/office/officeart/2018/2/layout/IconVerticalSolidList"/>
    <dgm:cxn modelId="{9FA93CAE-CF2D-48B6-A89A-F7978E3108FF}" type="presOf" srcId="{1D5F5700-C107-4A39-84CE-43622006A64F}" destId="{A398C459-00F9-45F9-AD5F-810633CD8514}" srcOrd="0" destOrd="0" presId="urn:microsoft.com/office/officeart/2018/2/layout/IconVerticalSolidList"/>
    <dgm:cxn modelId="{6B3BC9C2-EEE0-4B47-9F41-7E64E26D0512}" type="presOf" srcId="{1642FEB5-16E7-48DC-86BD-B13BC6E656B1}" destId="{BB7BE4DA-611C-4C40-87C7-44C54ADF5144}" srcOrd="0" destOrd="0" presId="urn:microsoft.com/office/officeart/2018/2/layout/IconVerticalSolidList"/>
    <dgm:cxn modelId="{D88C32CB-4057-4888-A9DA-5801583962EF}" srcId="{31E6C0F5-BFB9-42E7-91BC-E1F4C5205AD2}" destId="{1D5F5700-C107-4A39-84CE-43622006A64F}" srcOrd="1" destOrd="0" parTransId="{9A3353AB-9268-4A53-8DB0-82CAF777AD59}" sibTransId="{F9CFA2E8-962F-4983-B55B-A5EC36693D6F}"/>
    <dgm:cxn modelId="{FE811CD0-D778-4CC0-AF19-3D42F3DE0CC7}" srcId="{31E6C0F5-BFB9-42E7-91BC-E1F4C5205AD2}" destId="{9CBCBF50-2969-437D-9173-823A420040F9}" srcOrd="5" destOrd="0" parTransId="{A6083C1B-9358-4036-AFD2-47925638C162}" sibTransId="{2C469E96-5AA3-46F0-9893-B0E2F29CF979}"/>
    <dgm:cxn modelId="{AFE8E2D7-BCD4-4F84-90A9-DAB5611ABA76}" srcId="{31E6C0F5-BFB9-42E7-91BC-E1F4C5205AD2}" destId="{BDEB0460-823F-4871-8478-BC1098859229}" srcOrd="0" destOrd="0" parTransId="{B7E781E4-9B55-4ABF-91A0-8D50E46730E6}" sibTransId="{BC848E26-B932-4EE3-A7B3-378A59788368}"/>
    <dgm:cxn modelId="{A6B146E3-0500-48F0-A0AD-0852356648B4}" type="presOf" srcId="{0ACE447F-3857-4852-B589-602654639486}" destId="{CC2A0A94-F6D2-41BA-BD08-778315850E66}" srcOrd="0" destOrd="0" presId="urn:microsoft.com/office/officeart/2018/2/layout/IconVerticalSolidList"/>
    <dgm:cxn modelId="{E66A41EF-3199-4EFB-95C2-CB52EF0CE40B}" type="presOf" srcId="{7D040ACD-3DA1-4B66-B84E-710349A330A8}" destId="{E825C67A-21BF-4BCA-8B24-D02E04E48F56}" srcOrd="0" destOrd="0" presId="urn:microsoft.com/office/officeart/2018/2/layout/IconVerticalSolidList"/>
    <dgm:cxn modelId="{83C195F0-9D89-42BE-83B7-313CF96596AE}" type="presOf" srcId="{31E6C0F5-BFB9-42E7-91BC-E1F4C5205AD2}" destId="{D8E4B842-AFE2-4BA2-869B-FC2ED8C2AAE9}" srcOrd="0" destOrd="0" presId="urn:microsoft.com/office/officeart/2018/2/layout/IconVerticalSolidList"/>
    <dgm:cxn modelId="{5C4DD233-D3C8-457D-BD36-FF665CFF709F}" type="presParOf" srcId="{D8E4B842-AFE2-4BA2-869B-FC2ED8C2AAE9}" destId="{7D733B49-E591-402E-9C4B-09DC6E3D8D41}" srcOrd="0" destOrd="0" presId="urn:microsoft.com/office/officeart/2018/2/layout/IconVerticalSolidList"/>
    <dgm:cxn modelId="{6F18D147-1604-4C46-A37B-D91AD652A0A2}" type="presParOf" srcId="{7D733B49-E591-402E-9C4B-09DC6E3D8D41}" destId="{0C4F4CE9-6F73-4022-9CDE-75435EF3DB2F}" srcOrd="0" destOrd="0" presId="urn:microsoft.com/office/officeart/2018/2/layout/IconVerticalSolidList"/>
    <dgm:cxn modelId="{BC623EEF-3390-43CB-A6D9-FF4AEEF492EF}" type="presParOf" srcId="{7D733B49-E591-402E-9C4B-09DC6E3D8D41}" destId="{97DF4437-AF99-4A56-86DE-1D4563DA34B7}" srcOrd="1" destOrd="0" presId="urn:microsoft.com/office/officeart/2018/2/layout/IconVerticalSolidList"/>
    <dgm:cxn modelId="{0B56A5C7-A4BB-48A0-A7AF-3D7AF4B4E822}" type="presParOf" srcId="{7D733B49-E591-402E-9C4B-09DC6E3D8D41}" destId="{39D80F28-82DC-433B-AF5A-7DFE6EA89FCC}" srcOrd="2" destOrd="0" presId="urn:microsoft.com/office/officeart/2018/2/layout/IconVerticalSolidList"/>
    <dgm:cxn modelId="{7D8817C1-C8D8-4E2B-914C-DF4C1BFBCE02}" type="presParOf" srcId="{7D733B49-E591-402E-9C4B-09DC6E3D8D41}" destId="{6CEFD334-C4AA-4BDC-BEB1-CCFDC3B77B55}" srcOrd="3" destOrd="0" presId="urn:microsoft.com/office/officeart/2018/2/layout/IconVerticalSolidList"/>
    <dgm:cxn modelId="{3C6C315D-78C9-46EF-A632-754DE04F9FC1}" type="presParOf" srcId="{D8E4B842-AFE2-4BA2-869B-FC2ED8C2AAE9}" destId="{B3618C92-D9D2-48E6-BA64-CCD40BF259E0}" srcOrd="1" destOrd="0" presId="urn:microsoft.com/office/officeart/2018/2/layout/IconVerticalSolidList"/>
    <dgm:cxn modelId="{472D59DC-F443-4FB9-83B4-A17481FA6991}" type="presParOf" srcId="{D8E4B842-AFE2-4BA2-869B-FC2ED8C2AAE9}" destId="{F02D3609-380D-46CF-898C-8A1AA9882103}" srcOrd="2" destOrd="0" presId="urn:microsoft.com/office/officeart/2018/2/layout/IconVerticalSolidList"/>
    <dgm:cxn modelId="{910B1F52-855D-45F6-803D-8EFB8141A2F2}" type="presParOf" srcId="{F02D3609-380D-46CF-898C-8A1AA9882103}" destId="{512E8CF6-4287-4BF1-B30B-10FB88EFED04}" srcOrd="0" destOrd="0" presId="urn:microsoft.com/office/officeart/2018/2/layout/IconVerticalSolidList"/>
    <dgm:cxn modelId="{5D14707D-91E9-4D11-8B8A-F65AD55D53D2}" type="presParOf" srcId="{F02D3609-380D-46CF-898C-8A1AA9882103}" destId="{1B47A679-4EE3-4DC0-9740-860CE67D12CD}" srcOrd="1" destOrd="0" presId="urn:microsoft.com/office/officeart/2018/2/layout/IconVerticalSolidList"/>
    <dgm:cxn modelId="{902A2CAE-A30E-4D52-9591-CBD49412A620}" type="presParOf" srcId="{F02D3609-380D-46CF-898C-8A1AA9882103}" destId="{5D871BBA-1D92-4BBF-B404-A42B9563C9C5}" srcOrd="2" destOrd="0" presId="urn:microsoft.com/office/officeart/2018/2/layout/IconVerticalSolidList"/>
    <dgm:cxn modelId="{037B426C-23F3-452D-8071-F03768FCC3F4}" type="presParOf" srcId="{F02D3609-380D-46CF-898C-8A1AA9882103}" destId="{A398C459-00F9-45F9-AD5F-810633CD8514}" srcOrd="3" destOrd="0" presId="urn:microsoft.com/office/officeart/2018/2/layout/IconVerticalSolidList"/>
    <dgm:cxn modelId="{B779FB45-5B8E-4812-9C31-A5661063578F}" type="presParOf" srcId="{D8E4B842-AFE2-4BA2-869B-FC2ED8C2AAE9}" destId="{01DCD505-E385-4C06-A65C-20D9DD1BC100}" srcOrd="3" destOrd="0" presId="urn:microsoft.com/office/officeart/2018/2/layout/IconVerticalSolidList"/>
    <dgm:cxn modelId="{3AC78653-B018-40B4-A642-34ED44F11AAA}" type="presParOf" srcId="{D8E4B842-AFE2-4BA2-869B-FC2ED8C2AAE9}" destId="{4AFAE306-35C9-481B-8030-9348CC08E34B}" srcOrd="4" destOrd="0" presId="urn:microsoft.com/office/officeart/2018/2/layout/IconVerticalSolidList"/>
    <dgm:cxn modelId="{E3B18705-23DF-4EC4-8211-A7F3E4C04D45}" type="presParOf" srcId="{4AFAE306-35C9-481B-8030-9348CC08E34B}" destId="{36360E4F-933C-47CA-9756-5C527B6D9643}" srcOrd="0" destOrd="0" presId="urn:microsoft.com/office/officeart/2018/2/layout/IconVerticalSolidList"/>
    <dgm:cxn modelId="{B0F9D7E2-DB90-4750-A4C3-41C11AC6A908}" type="presParOf" srcId="{4AFAE306-35C9-481B-8030-9348CC08E34B}" destId="{68DAA531-027C-4555-A567-68B3C670A959}" srcOrd="1" destOrd="0" presId="urn:microsoft.com/office/officeart/2018/2/layout/IconVerticalSolidList"/>
    <dgm:cxn modelId="{5B45E181-4AA3-4CF0-B3F7-40751973CCD4}" type="presParOf" srcId="{4AFAE306-35C9-481B-8030-9348CC08E34B}" destId="{F0F8AE63-166F-4AC8-9349-AB38590789FA}" srcOrd="2" destOrd="0" presId="urn:microsoft.com/office/officeart/2018/2/layout/IconVerticalSolidList"/>
    <dgm:cxn modelId="{3CE7A0EB-F17C-4AA0-9DAC-D7D5E4D14336}" type="presParOf" srcId="{4AFAE306-35C9-481B-8030-9348CC08E34B}" destId="{CC2A0A94-F6D2-41BA-BD08-778315850E66}" srcOrd="3" destOrd="0" presId="urn:microsoft.com/office/officeart/2018/2/layout/IconVerticalSolidList"/>
    <dgm:cxn modelId="{6CE5564A-6B7E-4CD7-A272-86A4A9576082}" type="presParOf" srcId="{D8E4B842-AFE2-4BA2-869B-FC2ED8C2AAE9}" destId="{7FAC4C4B-8460-4F5B-8B22-6640FA3448D7}" srcOrd="5" destOrd="0" presId="urn:microsoft.com/office/officeart/2018/2/layout/IconVerticalSolidList"/>
    <dgm:cxn modelId="{DE24062F-05BA-424B-8981-CBC7361CE8AB}" type="presParOf" srcId="{D8E4B842-AFE2-4BA2-869B-FC2ED8C2AAE9}" destId="{BFCB332E-B866-418E-8F0C-9AE338402ED4}" srcOrd="6" destOrd="0" presId="urn:microsoft.com/office/officeart/2018/2/layout/IconVerticalSolidList"/>
    <dgm:cxn modelId="{BC9884AC-3C6D-4C25-AD9E-9CB53DDD243D}" type="presParOf" srcId="{BFCB332E-B866-418E-8F0C-9AE338402ED4}" destId="{28C4223C-B86B-4C8D-BCEA-CAFE698978F2}" srcOrd="0" destOrd="0" presId="urn:microsoft.com/office/officeart/2018/2/layout/IconVerticalSolidList"/>
    <dgm:cxn modelId="{13AF2ECF-8AA3-46E3-B083-54E95A4E3753}" type="presParOf" srcId="{BFCB332E-B866-418E-8F0C-9AE338402ED4}" destId="{690D1D20-57A7-4197-8A4F-BF9A3384A484}" srcOrd="1" destOrd="0" presId="urn:microsoft.com/office/officeart/2018/2/layout/IconVerticalSolidList"/>
    <dgm:cxn modelId="{04CF9BD4-BFED-4232-B80D-141750564DBF}" type="presParOf" srcId="{BFCB332E-B866-418E-8F0C-9AE338402ED4}" destId="{BDAF38A3-A261-4FF8-9F38-880599053FF1}" srcOrd="2" destOrd="0" presId="urn:microsoft.com/office/officeart/2018/2/layout/IconVerticalSolidList"/>
    <dgm:cxn modelId="{A5DD2B91-DF9A-401A-9F18-4818389364BB}" type="presParOf" srcId="{BFCB332E-B866-418E-8F0C-9AE338402ED4}" destId="{717422E1-DB55-4416-8077-57D8A596BA45}" srcOrd="3" destOrd="0" presId="urn:microsoft.com/office/officeart/2018/2/layout/IconVerticalSolidList"/>
    <dgm:cxn modelId="{89E25C5D-7B30-46C8-A73A-3C2DFA609191}" type="presParOf" srcId="{D8E4B842-AFE2-4BA2-869B-FC2ED8C2AAE9}" destId="{B3D7EABF-490E-449E-AF4F-C4296549CFDC}" srcOrd="7" destOrd="0" presId="urn:microsoft.com/office/officeart/2018/2/layout/IconVerticalSolidList"/>
    <dgm:cxn modelId="{871EB8D6-8E81-4770-87C1-C38120ED90CD}" type="presParOf" srcId="{D8E4B842-AFE2-4BA2-869B-FC2ED8C2AAE9}" destId="{A4792E7C-DE3A-46F9-8C91-398A123180CF}" srcOrd="8" destOrd="0" presId="urn:microsoft.com/office/officeart/2018/2/layout/IconVerticalSolidList"/>
    <dgm:cxn modelId="{1CA18D62-A95F-4659-A9B2-01A4E6D8E4DE}" type="presParOf" srcId="{A4792E7C-DE3A-46F9-8C91-398A123180CF}" destId="{EE14E051-93D2-4A6F-8AA7-F9B40FEFCCA1}" srcOrd="0" destOrd="0" presId="urn:microsoft.com/office/officeart/2018/2/layout/IconVerticalSolidList"/>
    <dgm:cxn modelId="{D60CD4B9-288D-4A57-AAE6-1F5ED245C5FD}" type="presParOf" srcId="{A4792E7C-DE3A-46F9-8C91-398A123180CF}" destId="{344B5F7A-9A6A-4392-B884-7CF40190BCD6}" srcOrd="1" destOrd="0" presId="urn:microsoft.com/office/officeart/2018/2/layout/IconVerticalSolidList"/>
    <dgm:cxn modelId="{C8113073-11AC-4EAF-9F78-4B4B4B7A7C73}" type="presParOf" srcId="{A4792E7C-DE3A-46F9-8C91-398A123180CF}" destId="{536A33ED-7E8A-43F2-981C-6D9FA0C87809}" srcOrd="2" destOrd="0" presId="urn:microsoft.com/office/officeart/2018/2/layout/IconVerticalSolidList"/>
    <dgm:cxn modelId="{A35DF833-0BBB-4BD8-B0D6-AEAA537E2E8F}" type="presParOf" srcId="{A4792E7C-DE3A-46F9-8C91-398A123180CF}" destId="{BB7BE4DA-611C-4C40-87C7-44C54ADF5144}" srcOrd="3" destOrd="0" presId="urn:microsoft.com/office/officeart/2018/2/layout/IconVerticalSolidList"/>
    <dgm:cxn modelId="{EA3D23F4-47F7-48A8-90CC-66DE62F00208}" type="presParOf" srcId="{D8E4B842-AFE2-4BA2-869B-FC2ED8C2AAE9}" destId="{457D4E76-6020-4FD5-BDEC-442C7C474016}" srcOrd="9" destOrd="0" presId="urn:microsoft.com/office/officeart/2018/2/layout/IconVerticalSolidList"/>
    <dgm:cxn modelId="{493555F5-0CB1-44A4-A75B-ED57568A4681}" type="presParOf" srcId="{D8E4B842-AFE2-4BA2-869B-FC2ED8C2AAE9}" destId="{65CF0F0A-2BEF-4051-93A6-873664FF11EA}" srcOrd="10" destOrd="0" presId="urn:microsoft.com/office/officeart/2018/2/layout/IconVerticalSolidList"/>
    <dgm:cxn modelId="{B636A0CB-0E18-4088-BE43-F6737AC53528}" type="presParOf" srcId="{65CF0F0A-2BEF-4051-93A6-873664FF11EA}" destId="{85BF6FFE-6E6A-4F7C-A73B-AF0395859343}" srcOrd="0" destOrd="0" presId="urn:microsoft.com/office/officeart/2018/2/layout/IconVerticalSolidList"/>
    <dgm:cxn modelId="{4583A496-90A3-4DDF-AD95-1E0AD80B7877}" type="presParOf" srcId="{65CF0F0A-2BEF-4051-93A6-873664FF11EA}" destId="{95E8D198-F26A-424F-90B2-A8D8A4A600C2}" srcOrd="1" destOrd="0" presId="urn:microsoft.com/office/officeart/2018/2/layout/IconVerticalSolidList"/>
    <dgm:cxn modelId="{EDBF9BE1-2DAC-4027-A57A-150EFF35A441}" type="presParOf" srcId="{65CF0F0A-2BEF-4051-93A6-873664FF11EA}" destId="{2F66A375-9A85-4EF1-87B3-FE98AF91242B}" srcOrd="2" destOrd="0" presId="urn:microsoft.com/office/officeart/2018/2/layout/IconVerticalSolidList"/>
    <dgm:cxn modelId="{09FC1D50-1C10-45E6-8B68-A3EB9159C2F1}" type="presParOf" srcId="{65CF0F0A-2BEF-4051-93A6-873664FF11EA}" destId="{105CD5FC-B057-4BF5-B7DA-F56CB1938632}" srcOrd="3" destOrd="0" presId="urn:microsoft.com/office/officeart/2018/2/layout/IconVerticalSolidList"/>
    <dgm:cxn modelId="{7D121761-AD5A-4051-A218-4F23E846609C}" type="presParOf" srcId="{D8E4B842-AFE2-4BA2-869B-FC2ED8C2AAE9}" destId="{174FCDE7-D632-4EBA-ABCE-22B423C124E9}" srcOrd="11" destOrd="0" presId="urn:microsoft.com/office/officeart/2018/2/layout/IconVerticalSolidList"/>
    <dgm:cxn modelId="{50973792-4EBF-4862-BBFD-3D16B73F491E}" type="presParOf" srcId="{D8E4B842-AFE2-4BA2-869B-FC2ED8C2AAE9}" destId="{C286BDD0-D771-44AF-ABBF-BD8A46C4BAE1}" srcOrd="12" destOrd="0" presId="urn:microsoft.com/office/officeart/2018/2/layout/IconVerticalSolidList"/>
    <dgm:cxn modelId="{FDBFFFCF-8868-49FF-A874-59EE2B6E9903}" type="presParOf" srcId="{C286BDD0-D771-44AF-ABBF-BD8A46C4BAE1}" destId="{629076FB-9345-467B-A5AB-045F49B0522C}" srcOrd="0" destOrd="0" presId="urn:microsoft.com/office/officeart/2018/2/layout/IconVerticalSolidList"/>
    <dgm:cxn modelId="{3F7E2C4C-B9F5-47E8-AC40-D92AC4B90DAF}" type="presParOf" srcId="{C286BDD0-D771-44AF-ABBF-BD8A46C4BAE1}" destId="{150EC1E9-CA25-411F-A9BE-0F54F5538C73}" srcOrd="1" destOrd="0" presId="urn:microsoft.com/office/officeart/2018/2/layout/IconVerticalSolidList"/>
    <dgm:cxn modelId="{2F7559DF-BF8F-4BA0-B6E8-4F4D0D99734E}" type="presParOf" srcId="{C286BDD0-D771-44AF-ABBF-BD8A46C4BAE1}" destId="{4A49211A-3135-432A-9687-BFF29EC30915}" srcOrd="2" destOrd="0" presId="urn:microsoft.com/office/officeart/2018/2/layout/IconVerticalSolidList"/>
    <dgm:cxn modelId="{5B624140-DD60-408C-B40D-2C17274191EB}" type="presParOf" srcId="{C286BDD0-D771-44AF-ABBF-BD8A46C4BAE1}" destId="{E825C67A-21BF-4BCA-8B24-D02E04E48F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5EF63C-44D0-4416-BE7A-53B3A2B70E2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0DA2E8-52C7-4D7A-B06B-A06E2E5C253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Deep learning has found applicability in different domains of human activities, one of which is Facial Emotion Recognition, as argued by </a:t>
          </a:r>
          <a:r>
            <a:rPr lang="en-US" sz="18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Huang [1]</a:t>
          </a: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</a:p>
      </dgm:t>
    </dgm:pt>
    <dgm:pt modelId="{F4A69837-B786-4607-8305-84EF74A25F6C}" type="parTrans" cxnId="{9BF469C0-E383-4478-A7BE-CDD9ED5704BE}">
      <dgm:prSet/>
      <dgm:spPr/>
      <dgm:t>
        <a:bodyPr/>
        <a:lstStyle/>
        <a:p>
          <a:endParaRPr lang="en-US"/>
        </a:p>
      </dgm:t>
    </dgm:pt>
    <dgm:pt modelId="{02F907D2-57E4-4323-9EC7-3FCCA487C69A}" type="sibTrans" cxnId="{9BF469C0-E383-4478-A7BE-CDD9ED5704BE}">
      <dgm:prSet/>
      <dgm:spPr/>
      <dgm:t>
        <a:bodyPr/>
        <a:lstStyle/>
        <a:p>
          <a:endParaRPr lang="en-US"/>
        </a:p>
      </dgm:t>
    </dgm:pt>
    <dgm:pt modelId="{D7FD08B0-33D7-4888-8A76-5AE3CB3DB7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According to Cîrneanu [2], </a:t>
          </a:r>
          <a:r>
            <a:rPr lang="en-US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Facial emotion recognition (FER) is a computer vision process that aims at detecting and classifying human emotional expressions.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ECE483-1E8C-442F-95E8-DD79C9B17E7C}" type="parTrans" cxnId="{73E15CAC-B3A6-4B9D-8014-1E70E9814F0E}">
      <dgm:prSet/>
      <dgm:spPr/>
      <dgm:t>
        <a:bodyPr/>
        <a:lstStyle/>
        <a:p>
          <a:endParaRPr lang="en-US"/>
        </a:p>
      </dgm:t>
    </dgm:pt>
    <dgm:pt modelId="{3349F849-4690-481A-BD4D-1849E4B9604A}" type="sibTrans" cxnId="{73E15CAC-B3A6-4B9D-8014-1E70E9814F0E}">
      <dgm:prSet/>
      <dgm:spPr/>
      <dgm:t>
        <a:bodyPr/>
        <a:lstStyle/>
        <a:p>
          <a:endParaRPr lang="en-US"/>
        </a:p>
      </dgm:t>
    </dgm:pt>
    <dgm:pt modelId="{6006D7DD-18F3-4A5A-9E98-5728FD2D1FDE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Zhang [3] and Afzal [4] opined that emotion recognition using facial expression images has been a fascinating field of study in computer science, psychology, and artificial intelligence. </a:t>
          </a:r>
        </a:p>
      </dgm:t>
    </dgm:pt>
    <dgm:pt modelId="{1DADBA06-86BE-43D7-8FEF-DC8DF7D20BB1}" type="parTrans" cxnId="{38549C64-AC0A-47A6-ACC9-A5B3CB95E722}">
      <dgm:prSet/>
      <dgm:spPr/>
      <dgm:t>
        <a:bodyPr/>
        <a:lstStyle/>
        <a:p>
          <a:endParaRPr lang="en-US"/>
        </a:p>
      </dgm:t>
    </dgm:pt>
    <dgm:pt modelId="{6A5B21C8-FB72-4B2A-B7F6-F1DD8CB581E7}" type="sibTrans" cxnId="{38549C64-AC0A-47A6-ACC9-A5B3CB95E722}">
      <dgm:prSet/>
      <dgm:spPr/>
      <dgm:t>
        <a:bodyPr/>
        <a:lstStyle/>
        <a:p>
          <a:endParaRPr lang="en-US"/>
        </a:p>
      </dgm:t>
    </dgm:pt>
    <dgm:pt modelId="{93F70A07-7A3F-4E5E-9B5D-A0C6C167BD04}" type="pres">
      <dgm:prSet presAssocID="{CE5EF63C-44D0-4416-BE7A-53B3A2B70E28}" presName="root" presStyleCnt="0">
        <dgm:presLayoutVars>
          <dgm:dir/>
          <dgm:resizeHandles val="exact"/>
        </dgm:presLayoutVars>
      </dgm:prSet>
      <dgm:spPr/>
    </dgm:pt>
    <dgm:pt modelId="{3EA96F84-DC18-4512-946C-6242C1689C6F}" type="pres">
      <dgm:prSet presAssocID="{370DA2E8-52C7-4D7A-B06B-A06E2E5C253F}" presName="compNode" presStyleCnt="0"/>
      <dgm:spPr/>
    </dgm:pt>
    <dgm:pt modelId="{2C60DBC0-788D-4A51-92F8-435BE5E6FB9E}" type="pres">
      <dgm:prSet presAssocID="{370DA2E8-52C7-4D7A-B06B-A06E2E5C253F}" presName="bgRect" presStyleLbl="bgShp" presStyleIdx="0" presStyleCnt="3"/>
      <dgm:spPr/>
    </dgm:pt>
    <dgm:pt modelId="{F5881E79-F321-4A51-A9DD-E493E1665D73}" type="pres">
      <dgm:prSet presAssocID="{370DA2E8-52C7-4D7A-B06B-A06E2E5C25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CF8E6A2B-DE84-47D8-98D1-39567BAD7870}" type="pres">
      <dgm:prSet presAssocID="{370DA2E8-52C7-4D7A-B06B-A06E2E5C253F}" presName="spaceRect" presStyleCnt="0"/>
      <dgm:spPr/>
    </dgm:pt>
    <dgm:pt modelId="{23FA4CA8-3748-4745-99D8-BF582422FCF2}" type="pres">
      <dgm:prSet presAssocID="{370DA2E8-52C7-4D7A-B06B-A06E2E5C253F}" presName="parTx" presStyleLbl="revTx" presStyleIdx="0" presStyleCnt="3">
        <dgm:presLayoutVars>
          <dgm:chMax val="0"/>
          <dgm:chPref val="0"/>
        </dgm:presLayoutVars>
      </dgm:prSet>
      <dgm:spPr/>
    </dgm:pt>
    <dgm:pt modelId="{15E6E92F-3977-4938-8604-9AAE90AB4849}" type="pres">
      <dgm:prSet presAssocID="{02F907D2-57E4-4323-9EC7-3FCCA487C69A}" presName="sibTrans" presStyleCnt="0"/>
      <dgm:spPr/>
    </dgm:pt>
    <dgm:pt modelId="{701BC912-785E-4CDD-9670-53BC15FBD834}" type="pres">
      <dgm:prSet presAssocID="{D7FD08B0-33D7-4888-8A76-5AE3CB3DB7B7}" presName="compNode" presStyleCnt="0"/>
      <dgm:spPr/>
    </dgm:pt>
    <dgm:pt modelId="{A7F74DE7-8484-4E8B-B7DA-6BEAA086C260}" type="pres">
      <dgm:prSet presAssocID="{D7FD08B0-33D7-4888-8A76-5AE3CB3DB7B7}" presName="bgRect" presStyleLbl="bgShp" presStyleIdx="1" presStyleCnt="3"/>
      <dgm:spPr/>
    </dgm:pt>
    <dgm:pt modelId="{D532BF51-E6EB-48AA-8DB9-1A8E5A7CCA4F}" type="pres">
      <dgm:prSet presAssocID="{D7FD08B0-33D7-4888-8A76-5AE3CB3DB7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89CB626B-9819-4539-9CD4-122A572A07F8}" type="pres">
      <dgm:prSet presAssocID="{D7FD08B0-33D7-4888-8A76-5AE3CB3DB7B7}" presName="spaceRect" presStyleCnt="0"/>
      <dgm:spPr/>
    </dgm:pt>
    <dgm:pt modelId="{0F8D2135-1BBB-4B6D-ADC6-B4D11FA672B7}" type="pres">
      <dgm:prSet presAssocID="{D7FD08B0-33D7-4888-8A76-5AE3CB3DB7B7}" presName="parTx" presStyleLbl="revTx" presStyleIdx="1" presStyleCnt="3">
        <dgm:presLayoutVars>
          <dgm:chMax val="0"/>
          <dgm:chPref val="0"/>
        </dgm:presLayoutVars>
      </dgm:prSet>
      <dgm:spPr/>
    </dgm:pt>
    <dgm:pt modelId="{7C5A1F4D-D149-4B75-82CE-4CA4C843DF24}" type="pres">
      <dgm:prSet presAssocID="{3349F849-4690-481A-BD4D-1849E4B9604A}" presName="sibTrans" presStyleCnt="0"/>
      <dgm:spPr/>
    </dgm:pt>
    <dgm:pt modelId="{556CDF7B-728E-4B76-B586-9B8ADB38D0A8}" type="pres">
      <dgm:prSet presAssocID="{6006D7DD-18F3-4A5A-9E98-5728FD2D1FDE}" presName="compNode" presStyleCnt="0"/>
      <dgm:spPr/>
    </dgm:pt>
    <dgm:pt modelId="{EC515EB8-F1AE-4B87-81C1-3B6D8BAD2CAF}" type="pres">
      <dgm:prSet presAssocID="{6006D7DD-18F3-4A5A-9E98-5728FD2D1FDE}" presName="bgRect" presStyleLbl="bgShp" presStyleIdx="2" presStyleCnt="3"/>
      <dgm:spPr/>
    </dgm:pt>
    <dgm:pt modelId="{E1AE36F5-815B-4566-8681-49DB4E49077F}" type="pres">
      <dgm:prSet presAssocID="{6006D7DD-18F3-4A5A-9E98-5728FD2D1F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6CAA6EA1-5A5B-4DF7-8CA4-DF1D3E7E87A6}" type="pres">
      <dgm:prSet presAssocID="{6006D7DD-18F3-4A5A-9E98-5728FD2D1FDE}" presName="spaceRect" presStyleCnt="0"/>
      <dgm:spPr/>
    </dgm:pt>
    <dgm:pt modelId="{49D22FB2-7892-44A0-8636-D4692EC2323E}" type="pres">
      <dgm:prSet presAssocID="{6006D7DD-18F3-4A5A-9E98-5728FD2D1FD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8549C64-AC0A-47A6-ACC9-A5B3CB95E722}" srcId="{CE5EF63C-44D0-4416-BE7A-53B3A2B70E28}" destId="{6006D7DD-18F3-4A5A-9E98-5728FD2D1FDE}" srcOrd="2" destOrd="0" parTransId="{1DADBA06-86BE-43D7-8FEF-DC8DF7D20BB1}" sibTransId="{6A5B21C8-FB72-4B2A-B7F6-F1DD8CB581E7}"/>
    <dgm:cxn modelId="{1087B354-4CF4-4F46-A174-77B017554945}" type="presOf" srcId="{370DA2E8-52C7-4D7A-B06B-A06E2E5C253F}" destId="{23FA4CA8-3748-4745-99D8-BF582422FCF2}" srcOrd="0" destOrd="0" presId="urn:microsoft.com/office/officeart/2018/2/layout/IconVerticalSolidList"/>
    <dgm:cxn modelId="{4C84B279-07DA-43BD-9DD5-186E531FA8F8}" type="presOf" srcId="{D7FD08B0-33D7-4888-8A76-5AE3CB3DB7B7}" destId="{0F8D2135-1BBB-4B6D-ADC6-B4D11FA672B7}" srcOrd="0" destOrd="0" presId="urn:microsoft.com/office/officeart/2018/2/layout/IconVerticalSolidList"/>
    <dgm:cxn modelId="{7A612CA6-5923-40E4-8963-1446664D66FC}" type="presOf" srcId="{6006D7DD-18F3-4A5A-9E98-5728FD2D1FDE}" destId="{49D22FB2-7892-44A0-8636-D4692EC2323E}" srcOrd="0" destOrd="0" presId="urn:microsoft.com/office/officeart/2018/2/layout/IconVerticalSolidList"/>
    <dgm:cxn modelId="{37B102A8-FBC0-479D-B715-A97E7FC364CA}" type="presOf" srcId="{CE5EF63C-44D0-4416-BE7A-53B3A2B70E28}" destId="{93F70A07-7A3F-4E5E-9B5D-A0C6C167BD04}" srcOrd="0" destOrd="0" presId="urn:microsoft.com/office/officeart/2018/2/layout/IconVerticalSolidList"/>
    <dgm:cxn modelId="{73E15CAC-B3A6-4B9D-8014-1E70E9814F0E}" srcId="{CE5EF63C-44D0-4416-BE7A-53B3A2B70E28}" destId="{D7FD08B0-33D7-4888-8A76-5AE3CB3DB7B7}" srcOrd="1" destOrd="0" parTransId="{E3ECE483-1E8C-442F-95E8-DD79C9B17E7C}" sibTransId="{3349F849-4690-481A-BD4D-1849E4B9604A}"/>
    <dgm:cxn modelId="{9BF469C0-E383-4478-A7BE-CDD9ED5704BE}" srcId="{CE5EF63C-44D0-4416-BE7A-53B3A2B70E28}" destId="{370DA2E8-52C7-4D7A-B06B-A06E2E5C253F}" srcOrd="0" destOrd="0" parTransId="{F4A69837-B786-4607-8305-84EF74A25F6C}" sibTransId="{02F907D2-57E4-4323-9EC7-3FCCA487C69A}"/>
    <dgm:cxn modelId="{5B7E5EA9-3C69-45B8-AE47-3BFA53EB95A2}" type="presParOf" srcId="{93F70A07-7A3F-4E5E-9B5D-A0C6C167BD04}" destId="{3EA96F84-DC18-4512-946C-6242C1689C6F}" srcOrd="0" destOrd="0" presId="urn:microsoft.com/office/officeart/2018/2/layout/IconVerticalSolidList"/>
    <dgm:cxn modelId="{1A55C3B4-7299-46AD-BBBD-8598068CC0A9}" type="presParOf" srcId="{3EA96F84-DC18-4512-946C-6242C1689C6F}" destId="{2C60DBC0-788D-4A51-92F8-435BE5E6FB9E}" srcOrd="0" destOrd="0" presId="urn:microsoft.com/office/officeart/2018/2/layout/IconVerticalSolidList"/>
    <dgm:cxn modelId="{33D6E64B-8BE4-4D9D-BA4F-839D06F1CDA9}" type="presParOf" srcId="{3EA96F84-DC18-4512-946C-6242C1689C6F}" destId="{F5881E79-F321-4A51-A9DD-E493E1665D73}" srcOrd="1" destOrd="0" presId="urn:microsoft.com/office/officeart/2018/2/layout/IconVerticalSolidList"/>
    <dgm:cxn modelId="{1A4A8D49-A997-48B7-97D7-08199A829ED4}" type="presParOf" srcId="{3EA96F84-DC18-4512-946C-6242C1689C6F}" destId="{CF8E6A2B-DE84-47D8-98D1-39567BAD7870}" srcOrd="2" destOrd="0" presId="urn:microsoft.com/office/officeart/2018/2/layout/IconVerticalSolidList"/>
    <dgm:cxn modelId="{D538D47C-267B-45AC-8569-6890F6A70E3E}" type="presParOf" srcId="{3EA96F84-DC18-4512-946C-6242C1689C6F}" destId="{23FA4CA8-3748-4745-99D8-BF582422FCF2}" srcOrd="3" destOrd="0" presId="urn:microsoft.com/office/officeart/2018/2/layout/IconVerticalSolidList"/>
    <dgm:cxn modelId="{1A084F17-B974-4732-8646-FEB3DFF2163A}" type="presParOf" srcId="{93F70A07-7A3F-4E5E-9B5D-A0C6C167BD04}" destId="{15E6E92F-3977-4938-8604-9AAE90AB4849}" srcOrd="1" destOrd="0" presId="urn:microsoft.com/office/officeart/2018/2/layout/IconVerticalSolidList"/>
    <dgm:cxn modelId="{CEAF791E-2806-4806-AB92-BD3D85267CAD}" type="presParOf" srcId="{93F70A07-7A3F-4E5E-9B5D-A0C6C167BD04}" destId="{701BC912-785E-4CDD-9670-53BC15FBD834}" srcOrd="2" destOrd="0" presId="urn:microsoft.com/office/officeart/2018/2/layout/IconVerticalSolidList"/>
    <dgm:cxn modelId="{C5858B57-3D00-4A10-8F9F-20164E5679A9}" type="presParOf" srcId="{701BC912-785E-4CDD-9670-53BC15FBD834}" destId="{A7F74DE7-8484-4E8B-B7DA-6BEAA086C260}" srcOrd="0" destOrd="0" presId="urn:microsoft.com/office/officeart/2018/2/layout/IconVerticalSolidList"/>
    <dgm:cxn modelId="{3E7980C7-2A9E-47D4-90A0-A031E06F5B83}" type="presParOf" srcId="{701BC912-785E-4CDD-9670-53BC15FBD834}" destId="{D532BF51-E6EB-48AA-8DB9-1A8E5A7CCA4F}" srcOrd="1" destOrd="0" presId="urn:microsoft.com/office/officeart/2018/2/layout/IconVerticalSolidList"/>
    <dgm:cxn modelId="{DF7B2BD6-014A-4EDB-939F-CD903B6DCD57}" type="presParOf" srcId="{701BC912-785E-4CDD-9670-53BC15FBD834}" destId="{89CB626B-9819-4539-9CD4-122A572A07F8}" srcOrd="2" destOrd="0" presId="urn:microsoft.com/office/officeart/2018/2/layout/IconVerticalSolidList"/>
    <dgm:cxn modelId="{6AA553C4-34CB-48C7-B584-8C199D2F1ACB}" type="presParOf" srcId="{701BC912-785E-4CDD-9670-53BC15FBD834}" destId="{0F8D2135-1BBB-4B6D-ADC6-B4D11FA672B7}" srcOrd="3" destOrd="0" presId="urn:microsoft.com/office/officeart/2018/2/layout/IconVerticalSolidList"/>
    <dgm:cxn modelId="{4372C430-2B36-412F-A3A8-0A7C992834F9}" type="presParOf" srcId="{93F70A07-7A3F-4E5E-9B5D-A0C6C167BD04}" destId="{7C5A1F4D-D149-4B75-82CE-4CA4C843DF24}" srcOrd="3" destOrd="0" presId="urn:microsoft.com/office/officeart/2018/2/layout/IconVerticalSolidList"/>
    <dgm:cxn modelId="{219CDB8B-B98E-4285-915B-502596B1F322}" type="presParOf" srcId="{93F70A07-7A3F-4E5E-9B5D-A0C6C167BD04}" destId="{556CDF7B-728E-4B76-B586-9B8ADB38D0A8}" srcOrd="4" destOrd="0" presId="urn:microsoft.com/office/officeart/2018/2/layout/IconVerticalSolidList"/>
    <dgm:cxn modelId="{E586A56E-8A7D-472A-894F-8534942B6DD9}" type="presParOf" srcId="{556CDF7B-728E-4B76-B586-9B8ADB38D0A8}" destId="{EC515EB8-F1AE-4B87-81C1-3B6D8BAD2CAF}" srcOrd="0" destOrd="0" presId="urn:microsoft.com/office/officeart/2018/2/layout/IconVerticalSolidList"/>
    <dgm:cxn modelId="{B644E625-A011-4322-8EEE-0A3A0C99AD27}" type="presParOf" srcId="{556CDF7B-728E-4B76-B586-9B8ADB38D0A8}" destId="{E1AE36F5-815B-4566-8681-49DB4E49077F}" srcOrd="1" destOrd="0" presId="urn:microsoft.com/office/officeart/2018/2/layout/IconVerticalSolidList"/>
    <dgm:cxn modelId="{F91FA0CC-C038-499F-95F9-2FEF413ABEBE}" type="presParOf" srcId="{556CDF7B-728E-4B76-B586-9B8ADB38D0A8}" destId="{6CAA6EA1-5A5B-4DF7-8CA4-DF1D3E7E87A6}" srcOrd="2" destOrd="0" presId="urn:microsoft.com/office/officeart/2018/2/layout/IconVerticalSolidList"/>
    <dgm:cxn modelId="{9B785C1F-FFD5-4902-99CC-E1C1B3E587E3}" type="presParOf" srcId="{556CDF7B-728E-4B76-B586-9B8ADB38D0A8}" destId="{49D22FB2-7892-44A0-8636-D4692EC2323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A44F69-B161-46C0-9A9F-EA4ED0518E2C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9D187E-DDB0-4083-95A0-47E9C194F5FB}">
      <dgm:prSet custT="1"/>
      <dgm:spPr/>
      <dgm:t>
        <a:bodyPr/>
        <a:lstStyle/>
        <a:p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Build a DL Model for Emotion Recognition (CNN).</a:t>
          </a:r>
        </a:p>
      </dgm:t>
    </dgm:pt>
    <dgm:pt modelId="{43373B67-D90E-4398-AD23-2360AAB9BBFD}" type="parTrans" cxnId="{176F4A96-2D37-4ADB-93E9-6404F389BC42}">
      <dgm:prSet/>
      <dgm:spPr/>
      <dgm:t>
        <a:bodyPr/>
        <a:lstStyle/>
        <a:p>
          <a:endParaRPr lang="en-US"/>
        </a:p>
      </dgm:t>
    </dgm:pt>
    <dgm:pt modelId="{046E4A85-8896-43F2-9787-158617CB872E}" type="sibTrans" cxnId="{176F4A96-2D37-4ADB-93E9-6404F389BC42}">
      <dgm:prSet/>
      <dgm:spPr/>
      <dgm:t>
        <a:bodyPr/>
        <a:lstStyle/>
        <a:p>
          <a:endParaRPr lang="en-US"/>
        </a:p>
      </dgm:t>
    </dgm:pt>
    <dgm:pt modelId="{D49FF055-0680-4827-9988-D4D6BC3C535E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Four (4) facial expression image datasets </a:t>
          </a:r>
        </a:p>
      </dgm:t>
    </dgm:pt>
    <dgm:pt modelId="{988243AF-354D-4BE4-A43F-48E787B50573}" type="parTrans" cxnId="{83FD5D76-565F-42F7-82A7-948AD6A22C34}">
      <dgm:prSet/>
      <dgm:spPr/>
      <dgm:t>
        <a:bodyPr/>
        <a:lstStyle/>
        <a:p>
          <a:endParaRPr lang="en-US"/>
        </a:p>
      </dgm:t>
    </dgm:pt>
    <dgm:pt modelId="{87CD7574-EE09-4EB8-910A-F1F0171B248E}" type="sibTrans" cxnId="{83FD5D76-565F-42F7-82A7-948AD6A22C34}">
      <dgm:prSet/>
      <dgm:spPr/>
      <dgm:t>
        <a:bodyPr/>
        <a:lstStyle/>
        <a:p>
          <a:endParaRPr lang="en-US"/>
        </a:p>
      </dgm:t>
    </dgm:pt>
    <dgm:pt modelId="{3130C698-F910-4FE2-98CE-D0E44597C5B8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Proposed Model (</a:t>
          </a:r>
          <a:r>
            <a:rPr lang="en-US" sz="1250" b="1" dirty="0">
              <a:latin typeface="Times New Roman" panose="02020603050405020304" pitchFamily="18" charset="0"/>
              <a:cs typeface="Times New Roman" panose="02020603050405020304" pitchFamily="18" charset="0"/>
            </a:rPr>
            <a:t>TensorFlow</a:t>
          </a:r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vs PyTorch)</a:t>
          </a:r>
        </a:p>
      </dgm:t>
    </dgm:pt>
    <dgm:pt modelId="{2EDD6567-6B28-43D2-90EA-76871146DA3F}" type="parTrans" cxnId="{1ECD71A8-2899-4415-B8F9-480C6B6D354B}">
      <dgm:prSet/>
      <dgm:spPr/>
      <dgm:t>
        <a:bodyPr/>
        <a:lstStyle/>
        <a:p>
          <a:endParaRPr lang="en-US"/>
        </a:p>
      </dgm:t>
    </dgm:pt>
    <dgm:pt modelId="{0A84A0E5-EC09-4483-B6C9-58F0E2239E30}" type="sibTrans" cxnId="{1ECD71A8-2899-4415-B8F9-480C6B6D354B}">
      <dgm:prSet/>
      <dgm:spPr/>
      <dgm:t>
        <a:bodyPr/>
        <a:lstStyle/>
        <a:p>
          <a:endParaRPr lang="en-US"/>
        </a:p>
      </dgm:t>
    </dgm:pt>
    <dgm:pt modelId="{4B77FFC3-46F8-41F5-8BB5-D04C2492E3D3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Proposed Model vs ResNet, SANet and VGG </a:t>
          </a:r>
        </a:p>
      </dgm:t>
    </dgm:pt>
    <dgm:pt modelId="{F04E61F0-198B-4558-8714-E4EE0DACDC07}" type="parTrans" cxnId="{D05AC7F9-C42A-4C32-9414-7B97332B1DF1}">
      <dgm:prSet/>
      <dgm:spPr/>
      <dgm:t>
        <a:bodyPr/>
        <a:lstStyle/>
        <a:p>
          <a:endParaRPr lang="en-US"/>
        </a:p>
      </dgm:t>
    </dgm:pt>
    <dgm:pt modelId="{D4F37413-6794-436F-BB47-AA8A6729B753}" type="sibTrans" cxnId="{D05AC7F9-C42A-4C32-9414-7B97332B1DF1}">
      <dgm:prSet/>
      <dgm:spPr/>
      <dgm:t>
        <a:bodyPr/>
        <a:lstStyle/>
        <a:p>
          <a:endParaRPr lang="en-US"/>
        </a:p>
      </dgm:t>
    </dgm:pt>
    <dgm:pt modelId="{CD115BE5-2B1E-484E-BC9A-02FB1EF56109}" type="pres">
      <dgm:prSet presAssocID="{3FA44F69-B161-46C0-9A9F-EA4ED0518E2C}" presName="diagram" presStyleCnt="0">
        <dgm:presLayoutVars>
          <dgm:dir/>
          <dgm:resizeHandles val="exact"/>
        </dgm:presLayoutVars>
      </dgm:prSet>
      <dgm:spPr/>
    </dgm:pt>
    <dgm:pt modelId="{AA5C5708-6708-40C0-9573-645E1B0CC513}" type="pres">
      <dgm:prSet presAssocID="{799D187E-DDB0-4083-95A0-47E9C194F5FB}" presName="arrow" presStyleLbl="node1" presStyleIdx="0" presStyleCnt="4" custScaleX="108590">
        <dgm:presLayoutVars>
          <dgm:bulletEnabled val="1"/>
        </dgm:presLayoutVars>
      </dgm:prSet>
      <dgm:spPr/>
    </dgm:pt>
    <dgm:pt modelId="{A4CA44B8-148A-49EA-9C52-57BB1DFC46B7}" type="pres">
      <dgm:prSet presAssocID="{D49FF055-0680-4827-9988-D4D6BC3C535E}" presName="arrow" presStyleLbl="node1" presStyleIdx="1" presStyleCnt="4">
        <dgm:presLayoutVars>
          <dgm:bulletEnabled val="1"/>
        </dgm:presLayoutVars>
      </dgm:prSet>
      <dgm:spPr/>
    </dgm:pt>
    <dgm:pt modelId="{1AAA8764-8D3B-4993-96B1-C7935B8DE4C3}" type="pres">
      <dgm:prSet presAssocID="{3130C698-F910-4FE2-98CE-D0E44597C5B8}" presName="arrow" presStyleLbl="node1" presStyleIdx="2" presStyleCnt="4" custScaleX="124617">
        <dgm:presLayoutVars>
          <dgm:bulletEnabled val="1"/>
        </dgm:presLayoutVars>
      </dgm:prSet>
      <dgm:spPr/>
    </dgm:pt>
    <dgm:pt modelId="{C2104129-B4F8-4A83-8366-E7EC3349779F}" type="pres">
      <dgm:prSet presAssocID="{4B77FFC3-46F8-41F5-8BB5-D04C2492E3D3}" presName="arrow" presStyleLbl="node1" presStyleIdx="3" presStyleCnt="4">
        <dgm:presLayoutVars>
          <dgm:bulletEnabled val="1"/>
        </dgm:presLayoutVars>
      </dgm:prSet>
      <dgm:spPr/>
    </dgm:pt>
  </dgm:ptLst>
  <dgm:cxnLst>
    <dgm:cxn modelId="{C9A29401-D008-421E-8F57-51091A11DAC2}" type="presOf" srcId="{4B77FFC3-46F8-41F5-8BB5-D04C2492E3D3}" destId="{C2104129-B4F8-4A83-8366-E7EC3349779F}" srcOrd="0" destOrd="0" presId="urn:microsoft.com/office/officeart/2005/8/layout/arrow5"/>
    <dgm:cxn modelId="{BF72020F-8793-4FDA-9798-15C250827C3D}" type="presOf" srcId="{3FA44F69-B161-46C0-9A9F-EA4ED0518E2C}" destId="{CD115BE5-2B1E-484E-BC9A-02FB1EF56109}" srcOrd="0" destOrd="0" presId="urn:microsoft.com/office/officeart/2005/8/layout/arrow5"/>
    <dgm:cxn modelId="{D535441A-C869-45CD-AB27-159696C9DD25}" type="presOf" srcId="{3130C698-F910-4FE2-98CE-D0E44597C5B8}" destId="{1AAA8764-8D3B-4993-96B1-C7935B8DE4C3}" srcOrd="0" destOrd="0" presId="urn:microsoft.com/office/officeart/2005/8/layout/arrow5"/>
    <dgm:cxn modelId="{B820DF1C-1655-4109-AB51-5051FEFF9CA6}" type="presOf" srcId="{799D187E-DDB0-4083-95A0-47E9C194F5FB}" destId="{AA5C5708-6708-40C0-9573-645E1B0CC513}" srcOrd="0" destOrd="0" presId="urn:microsoft.com/office/officeart/2005/8/layout/arrow5"/>
    <dgm:cxn modelId="{83FD5D76-565F-42F7-82A7-948AD6A22C34}" srcId="{3FA44F69-B161-46C0-9A9F-EA4ED0518E2C}" destId="{D49FF055-0680-4827-9988-D4D6BC3C535E}" srcOrd="1" destOrd="0" parTransId="{988243AF-354D-4BE4-A43F-48E787B50573}" sibTransId="{87CD7574-EE09-4EB8-910A-F1F0171B248E}"/>
    <dgm:cxn modelId="{176F4A96-2D37-4ADB-93E9-6404F389BC42}" srcId="{3FA44F69-B161-46C0-9A9F-EA4ED0518E2C}" destId="{799D187E-DDB0-4083-95A0-47E9C194F5FB}" srcOrd="0" destOrd="0" parTransId="{43373B67-D90E-4398-AD23-2360AAB9BBFD}" sibTransId="{046E4A85-8896-43F2-9787-158617CB872E}"/>
    <dgm:cxn modelId="{1ECD71A8-2899-4415-B8F9-480C6B6D354B}" srcId="{3FA44F69-B161-46C0-9A9F-EA4ED0518E2C}" destId="{3130C698-F910-4FE2-98CE-D0E44597C5B8}" srcOrd="2" destOrd="0" parTransId="{2EDD6567-6B28-43D2-90EA-76871146DA3F}" sibTransId="{0A84A0E5-EC09-4483-B6C9-58F0E2239E30}"/>
    <dgm:cxn modelId="{BB0483EA-D99C-4E32-9E07-52DEAC731037}" type="presOf" srcId="{D49FF055-0680-4827-9988-D4D6BC3C535E}" destId="{A4CA44B8-148A-49EA-9C52-57BB1DFC46B7}" srcOrd="0" destOrd="0" presId="urn:microsoft.com/office/officeart/2005/8/layout/arrow5"/>
    <dgm:cxn modelId="{D05AC7F9-C42A-4C32-9414-7B97332B1DF1}" srcId="{3FA44F69-B161-46C0-9A9F-EA4ED0518E2C}" destId="{4B77FFC3-46F8-41F5-8BB5-D04C2492E3D3}" srcOrd="3" destOrd="0" parTransId="{F04E61F0-198B-4558-8714-E4EE0DACDC07}" sibTransId="{D4F37413-6794-436F-BB47-AA8A6729B753}"/>
    <dgm:cxn modelId="{293F151F-E3B7-4DE6-9D0B-E9D9879D9A06}" type="presParOf" srcId="{CD115BE5-2B1E-484E-BC9A-02FB1EF56109}" destId="{AA5C5708-6708-40C0-9573-645E1B0CC513}" srcOrd="0" destOrd="0" presId="urn:microsoft.com/office/officeart/2005/8/layout/arrow5"/>
    <dgm:cxn modelId="{1C93D144-1D84-4217-A01E-2FD8777D76C6}" type="presParOf" srcId="{CD115BE5-2B1E-484E-BC9A-02FB1EF56109}" destId="{A4CA44B8-148A-49EA-9C52-57BB1DFC46B7}" srcOrd="1" destOrd="0" presId="urn:microsoft.com/office/officeart/2005/8/layout/arrow5"/>
    <dgm:cxn modelId="{BDDBCE2B-635B-4306-B3B2-CD87D5188980}" type="presParOf" srcId="{CD115BE5-2B1E-484E-BC9A-02FB1EF56109}" destId="{1AAA8764-8D3B-4993-96B1-C7935B8DE4C3}" srcOrd="2" destOrd="0" presId="urn:microsoft.com/office/officeart/2005/8/layout/arrow5"/>
    <dgm:cxn modelId="{447391A6-5774-4535-A7DF-9789EF489201}" type="presParOf" srcId="{CD115BE5-2B1E-484E-BC9A-02FB1EF56109}" destId="{C2104129-B4F8-4A83-8366-E7EC3349779F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38E053-AA15-4215-A31F-DAFFFA42B2B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0B71E6-77D0-4368-9973-9444E777D5EA}" type="pres">
      <dgm:prSet presAssocID="{3C38E053-AA15-4215-A31F-DAFFFA42B2B6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A9E7056-B70E-433D-9877-A0D2E727D26B}" type="presOf" srcId="{3C38E053-AA15-4215-A31F-DAFFFA42B2B6}" destId="{8E0B71E6-77D0-4368-9973-9444E777D5EA}" srcOrd="0" destOrd="0" presId="urn:microsoft.com/office/officeart/2016/7/layout/LinearArrowProcessNumbered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38E053-AA15-4215-A31F-DAFFFA42B2B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858E18-BFA5-4CF1-BADC-277899D25F98}">
      <dgm:prSet custT="1"/>
      <dgm:spPr/>
      <dgm:t>
        <a:bodyPr/>
        <a:lstStyle/>
        <a:p>
          <a:pPr algn="ctr"/>
          <a:r>
            <a:rPr lang="en-US" sz="2400" b="1" dirty="0">
              <a:latin typeface="Jumble" panose="02000503000000020004" pitchFamily="2" charset="0"/>
            </a:rPr>
            <a:t>     </a:t>
          </a:r>
          <a:r>
            <a:rPr lang="en-US" sz="2400" b="1" dirty="0">
              <a:solidFill>
                <a:schemeClr val="accent1"/>
              </a:solidFill>
              <a:latin typeface="Jumble" panose="02000503000000020004" pitchFamily="2" charset="0"/>
            </a:rPr>
            <a:t>The Proposed Model</a:t>
          </a:r>
          <a:r>
            <a:rPr lang="en-US" sz="2400" b="1" dirty="0">
              <a:solidFill>
                <a:schemeClr val="accent1"/>
              </a:solidFill>
            </a:rPr>
            <a:t> </a:t>
          </a:r>
          <a:r>
            <a:rPr lang="en-US" sz="2000" b="1" dirty="0">
              <a:solidFill>
                <a:schemeClr val="tx1"/>
              </a:solidFill>
              <a:latin typeface="Amasis MT Pro Light" panose="02040304050005020304" pitchFamily="18" charset="0"/>
            </a:rPr>
            <a:t>(TensorFlow &amp; PyTorch)</a:t>
          </a:r>
        </a:p>
      </dgm:t>
    </dgm:pt>
    <dgm:pt modelId="{C3F1D4C3-3B7F-446E-AE0F-39EC24766B56}" type="parTrans" cxnId="{E3A43F92-BAC5-4287-AC48-6C9D55BB5A2D}">
      <dgm:prSet/>
      <dgm:spPr/>
      <dgm:t>
        <a:bodyPr/>
        <a:lstStyle/>
        <a:p>
          <a:endParaRPr lang="en-US"/>
        </a:p>
      </dgm:t>
    </dgm:pt>
    <dgm:pt modelId="{545254F8-4AC5-4349-8686-14CC936FCA81}" type="sibTrans" cxnId="{E3A43F92-BAC5-4287-AC48-6C9D55BB5A2D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3ABDF801-64E1-40C3-BF29-C6C251A5DBC8}">
      <dgm:prSet custT="1"/>
      <dgm:spPr/>
      <dgm:t>
        <a:bodyPr/>
        <a:lstStyle/>
        <a:p>
          <a:pPr algn="ctr"/>
          <a:r>
            <a:rPr lang="en-US" sz="2400" b="1" dirty="0">
              <a:solidFill>
                <a:schemeClr val="accent1"/>
              </a:solidFill>
              <a:latin typeface="Jumble" panose="02000503000000020004" pitchFamily="2" charset="0"/>
            </a:rPr>
            <a:t>SANet Model</a:t>
          </a:r>
        </a:p>
        <a:p>
          <a:pPr algn="just"/>
          <a:r>
            <a:rPr lang="en-US" sz="2000" b="1" dirty="0">
              <a:latin typeface="Amasis MT Pro Light" panose="02040304050005020304" pitchFamily="18" charset="0"/>
            </a:rPr>
            <a:t>- Skip concatenation</a:t>
          </a:r>
        </a:p>
        <a:p>
          <a:pPr algn="l"/>
          <a:r>
            <a:rPr lang="en-US" sz="1900" b="1" dirty="0">
              <a:latin typeface="Amasis MT Pro Light" panose="02040304050005020304" pitchFamily="18" charset="0"/>
            </a:rPr>
            <a:t>- Attention Mechanism</a:t>
          </a:r>
          <a:endParaRPr lang="en-US" sz="2000" b="1" dirty="0">
            <a:latin typeface="Amasis MT Pro Light" panose="02040304050005020304" pitchFamily="18" charset="0"/>
          </a:endParaRPr>
        </a:p>
        <a:p>
          <a:pPr algn="ctr"/>
          <a:endParaRPr lang="en-US" sz="2400" b="1" dirty="0"/>
        </a:p>
      </dgm:t>
    </dgm:pt>
    <dgm:pt modelId="{E381BA36-DDD4-40BA-98EF-DE74CDFABAB1}" type="parTrans" cxnId="{6CDE736D-247F-4150-B10C-9854CAAA5101}">
      <dgm:prSet/>
      <dgm:spPr/>
      <dgm:t>
        <a:bodyPr/>
        <a:lstStyle/>
        <a:p>
          <a:endParaRPr lang="en-US"/>
        </a:p>
      </dgm:t>
    </dgm:pt>
    <dgm:pt modelId="{CB49D382-986C-4253-816E-CC20E9CB12A0}" type="sibTrans" cxnId="{6CDE736D-247F-4150-B10C-9854CAAA510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AFADE1B-D93F-48E7-A0F3-345FF9BD4777}">
      <dgm:prSet custT="1"/>
      <dgm:spPr/>
      <dgm:t>
        <a:bodyPr/>
        <a:lstStyle/>
        <a:p>
          <a:pPr algn="ctr"/>
          <a:r>
            <a:rPr lang="en-US" sz="2400" b="1" dirty="0">
              <a:solidFill>
                <a:schemeClr val="accent1"/>
              </a:solidFill>
              <a:latin typeface="Jumble" panose="02000503000000020004" pitchFamily="2" charset="0"/>
            </a:rPr>
            <a:t>VGG Model</a:t>
          </a:r>
        </a:p>
        <a:p>
          <a:pPr algn="l"/>
          <a:r>
            <a:rPr lang="en-US" sz="2000" b="1" dirty="0">
              <a:solidFill>
                <a:schemeClr val="tx1"/>
              </a:solidFill>
              <a:latin typeface="Amasis MT Pro Light" panose="02040304050005020304" pitchFamily="18" charset="0"/>
            </a:rPr>
            <a:t>- Oxford Univ. </a:t>
          </a:r>
          <a:r>
            <a:rPr lang="en-US" sz="1800" b="1" dirty="0">
              <a:solidFill>
                <a:schemeClr val="tx1"/>
              </a:solidFill>
              <a:latin typeface="Amasis MT Pro Light" panose="02040304050005020304" pitchFamily="18" charset="0"/>
            </a:rPr>
            <a:t>(2014)</a:t>
          </a:r>
          <a:endParaRPr lang="en-US" sz="2000" b="1" dirty="0">
            <a:solidFill>
              <a:schemeClr val="tx1"/>
            </a:solidFill>
            <a:latin typeface="Amasis MT Pro Light" panose="02040304050005020304" pitchFamily="18" charset="0"/>
          </a:endParaRPr>
        </a:p>
        <a:p>
          <a:pPr algn="l"/>
          <a:r>
            <a:rPr lang="en-US" sz="2000" b="1" dirty="0">
              <a:solidFill>
                <a:schemeClr val="tx1"/>
              </a:solidFill>
              <a:latin typeface="Amasis MT Pro Light" panose="02040304050005020304" pitchFamily="18" charset="0"/>
            </a:rPr>
            <a:t>- Deeper Network with smaller filters</a:t>
          </a:r>
        </a:p>
        <a:p>
          <a:pPr algn="l"/>
          <a:r>
            <a:rPr lang="en-US" sz="2000" b="1" dirty="0">
              <a:solidFill>
                <a:schemeClr val="tx1"/>
              </a:solidFill>
              <a:latin typeface="Amasis MT Pro Light" panose="02040304050005020304" pitchFamily="18" charset="0"/>
            </a:rPr>
            <a:t>- VGG-16 &amp; VGG-19</a:t>
          </a:r>
          <a:endParaRPr lang="en-US" sz="2000" b="1" dirty="0">
            <a:solidFill>
              <a:schemeClr val="accent1"/>
            </a:solidFill>
            <a:latin typeface="Amasis MT Pro Light" panose="02040304050005020304" pitchFamily="18" charset="0"/>
          </a:endParaRPr>
        </a:p>
      </dgm:t>
    </dgm:pt>
    <dgm:pt modelId="{CABD95BC-F02E-4F94-A8E6-2F428096097E}" type="parTrans" cxnId="{9726072E-60FE-478D-961E-4CCB0D0ACEF6}">
      <dgm:prSet/>
      <dgm:spPr/>
      <dgm:t>
        <a:bodyPr/>
        <a:lstStyle/>
        <a:p>
          <a:endParaRPr lang="en-US"/>
        </a:p>
      </dgm:t>
    </dgm:pt>
    <dgm:pt modelId="{8B090420-FA6C-4F25-A737-F54874F47C9D}" type="sibTrans" cxnId="{9726072E-60FE-478D-961E-4CCB0D0ACEF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35A187B-1D04-4CA7-A454-A05B6EE5C110}">
      <dgm:prSet custT="1"/>
      <dgm:spPr/>
      <dgm:t>
        <a:bodyPr/>
        <a:lstStyle/>
        <a:p>
          <a:pPr algn="ctr"/>
          <a:r>
            <a:rPr lang="en-US" sz="2400" b="1" dirty="0">
              <a:solidFill>
                <a:schemeClr val="accent1"/>
              </a:solidFill>
              <a:latin typeface="Jumble" panose="02000503000000020004" pitchFamily="2" charset="0"/>
            </a:rPr>
            <a:t>ResNet Model</a:t>
          </a:r>
        </a:p>
        <a:p>
          <a:pPr algn="l"/>
          <a:r>
            <a:rPr lang="en-US" sz="2000" b="1" dirty="0">
              <a:solidFill>
                <a:schemeClr val="tx1"/>
              </a:solidFill>
              <a:latin typeface="Amasis MT Pro Light" panose="02040304050005020304" pitchFamily="18" charset="0"/>
            </a:rPr>
            <a:t>- Exploding Gradient</a:t>
          </a:r>
        </a:p>
        <a:p>
          <a:pPr algn="l"/>
          <a:r>
            <a:rPr lang="en-US" sz="2000" b="1" dirty="0">
              <a:solidFill>
                <a:schemeClr val="tx1"/>
              </a:solidFill>
              <a:latin typeface="Amasis MT Pro Light" panose="02040304050005020304" pitchFamily="18" charset="0"/>
            </a:rPr>
            <a:t>- Residual block</a:t>
          </a:r>
        </a:p>
        <a:p>
          <a:pPr algn="l"/>
          <a:r>
            <a:rPr lang="en-US" sz="2000" b="1" dirty="0">
              <a:solidFill>
                <a:schemeClr val="tx1"/>
              </a:solidFill>
              <a:latin typeface="Amasis MT Pro Light" panose="02040304050005020304" pitchFamily="18" charset="0"/>
            </a:rPr>
            <a:t>-</a:t>
          </a:r>
          <a:r>
            <a:rPr lang="en-US" sz="1800" b="1" dirty="0">
              <a:solidFill>
                <a:schemeClr val="tx1"/>
              </a:solidFill>
              <a:latin typeface="Amasis MT Pro Light" panose="02040304050005020304" pitchFamily="18" charset="0"/>
            </a:rPr>
            <a:t> </a:t>
          </a:r>
          <a:r>
            <a:rPr lang="en-US" sz="2000" b="1" dirty="0">
              <a:solidFill>
                <a:schemeClr val="tx1"/>
              </a:solidFill>
              <a:latin typeface="Amasis MT Pro Light" panose="02040304050005020304" pitchFamily="18" charset="0"/>
            </a:rPr>
            <a:t>Skip connections</a:t>
          </a:r>
        </a:p>
        <a:p>
          <a:pPr algn="l"/>
          <a:r>
            <a:rPr lang="en-US" sz="2000" b="1" dirty="0">
              <a:solidFill>
                <a:schemeClr val="tx1"/>
              </a:solidFill>
              <a:latin typeface="Amasis MT Pro Light" panose="02040304050005020304" pitchFamily="18" charset="0"/>
            </a:rPr>
            <a:t>- ResNet50</a:t>
          </a:r>
        </a:p>
      </dgm:t>
    </dgm:pt>
    <dgm:pt modelId="{153C5533-6495-4F41-B825-2C0AED01041A}" type="parTrans" cxnId="{C5E5C86D-97EE-4937-8594-D8A5CA3F1B67}">
      <dgm:prSet/>
      <dgm:spPr/>
      <dgm:t>
        <a:bodyPr/>
        <a:lstStyle/>
        <a:p>
          <a:endParaRPr lang="en-US"/>
        </a:p>
      </dgm:t>
    </dgm:pt>
    <dgm:pt modelId="{50E37823-3CD6-4B05-BDFE-C07983F8FA34}" type="sibTrans" cxnId="{C5E5C86D-97EE-4937-8594-D8A5CA3F1B67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E0B71E6-77D0-4368-9973-9444E777D5EA}" type="pres">
      <dgm:prSet presAssocID="{3C38E053-AA15-4215-A31F-DAFFFA42B2B6}" presName="linearFlow" presStyleCnt="0">
        <dgm:presLayoutVars>
          <dgm:dir/>
          <dgm:animLvl val="lvl"/>
          <dgm:resizeHandles val="exact"/>
        </dgm:presLayoutVars>
      </dgm:prSet>
      <dgm:spPr/>
    </dgm:pt>
    <dgm:pt modelId="{64E45400-207A-4223-BAB1-AD914DA89484}" type="pres">
      <dgm:prSet presAssocID="{8B858E18-BFA5-4CF1-BADC-277899D25F98}" presName="compositeNode" presStyleCnt="0"/>
      <dgm:spPr/>
    </dgm:pt>
    <dgm:pt modelId="{4B29A8DA-6646-4528-9486-30180E151794}" type="pres">
      <dgm:prSet presAssocID="{8B858E18-BFA5-4CF1-BADC-277899D25F9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D104553-EE66-4C81-BC9D-6715A017CA95}" type="pres">
      <dgm:prSet presAssocID="{8B858E18-BFA5-4CF1-BADC-277899D25F98}" presName="parSh" presStyleCnt="0"/>
      <dgm:spPr/>
    </dgm:pt>
    <dgm:pt modelId="{8B1328FF-0FD3-4B12-B947-DF6E19E90E82}" type="pres">
      <dgm:prSet presAssocID="{8B858E18-BFA5-4CF1-BADC-277899D25F98}" presName="lineNode" presStyleLbl="alignAccFollowNode1" presStyleIdx="0" presStyleCnt="12"/>
      <dgm:spPr/>
    </dgm:pt>
    <dgm:pt modelId="{58E538EE-1660-43E6-BC36-7D151DAD4C3C}" type="pres">
      <dgm:prSet presAssocID="{8B858E18-BFA5-4CF1-BADC-277899D25F98}" presName="lineArrowNode" presStyleLbl="alignAccFollowNode1" presStyleIdx="1" presStyleCnt="12"/>
      <dgm:spPr/>
    </dgm:pt>
    <dgm:pt modelId="{2C8C847B-3B55-4B8C-93E4-31B8C17250D8}" type="pres">
      <dgm:prSet presAssocID="{545254F8-4AC5-4349-8686-14CC936FCA81}" presName="sibTransNodeCircle" presStyleLbl="alignNode1" presStyleIdx="0" presStyleCnt="4" custLinFactNeighborY="5000">
        <dgm:presLayoutVars>
          <dgm:chMax val="0"/>
          <dgm:bulletEnabled/>
        </dgm:presLayoutVars>
      </dgm:prSet>
      <dgm:spPr/>
    </dgm:pt>
    <dgm:pt modelId="{E07A3738-3D47-40F1-A64A-1AC902D7075B}" type="pres">
      <dgm:prSet presAssocID="{545254F8-4AC5-4349-8686-14CC936FCA81}" presName="spacerBetweenCircleAndCallout" presStyleCnt="0">
        <dgm:presLayoutVars/>
      </dgm:prSet>
      <dgm:spPr/>
    </dgm:pt>
    <dgm:pt modelId="{D9185ED6-D937-4D2B-B9AE-754DF235CCCC}" type="pres">
      <dgm:prSet presAssocID="{8B858E18-BFA5-4CF1-BADC-277899D25F98}" presName="nodeText" presStyleLbl="alignAccFollowNode1" presStyleIdx="2" presStyleCnt="12">
        <dgm:presLayoutVars>
          <dgm:bulletEnabled val="1"/>
        </dgm:presLayoutVars>
      </dgm:prSet>
      <dgm:spPr/>
    </dgm:pt>
    <dgm:pt modelId="{F4999670-EF16-4675-B639-313CACA4F6C0}" type="pres">
      <dgm:prSet presAssocID="{545254F8-4AC5-4349-8686-14CC936FCA81}" presName="sibTransComposite" presStyleCnt="0"/>
      <dgm:spPr/>
    </dgm:pt>
    <dgm:pt modelId="{239AA714-0576-4E7C-91DF-9633C48AC958}" type="pres">
      <dgm:prSet presAssocID="{3ABDF801-64E1-40C3-BF29-C6C251A5DBC8}" presName="compositeNode" presStyleCnt="0"/>
      <dgm:spPr/>
    </dgm:pt>
    <dgm:pt modelId="{0C028F55-DC65-4D21-A9E3-77B0BFC000CF}" type="pres">
      <dgm:prSet presAssocID="{3ABDF801-64E1-40C3-BF29-C6C251A5DBC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C2A68FA-E3DE-4A7E-A1E1-86E0C4468EED}" type="pres">
      <dgm:prSet presAssocID="{3ABDF801-64E1-40C3-BF29-C6C251A5DBC8}" presName="parSh" presStyleCnt="0"/>
      <dgm:spPr/>
    </dgm:pt>
    <dgm:pt modelId="{EE0F63DB-49A1-4FFF-B09B-C3735AF3470D}" type="pres">
      <dgm:prSet presAssocID="{3ABDF801-64E1-40C3-BF29-C6C251A5DBC8}" presName="lineNode" presStyleLbl="alignAccFollowNode1" presStyleIdx="3" presStyleCnt="12"/>
      <dgm:spPr/>
    </dgm:pt>
    <dgm:pt modelId="{F5A3C0FC-CEAE-46BE-B85C-14FAF9A32EB8}" type="pres">
      <dgm:prSet presAssocID="{3ABDF801-64E1-40C3-BF29-C6C251A5DBC8}" presName="lineArrowNode" presStyleLbl="alignAccFollowNode1" presStyleIdx="4" presStyleCnt="12"/>
      <dgm:spPr/>
    </dgm:pt>
    <dgm:pt modelId="{29E9B421-B77D-4541-A553-7CA38727E949}" type="pres">
      <dgm:prSet presAssocID="{CB49D382-986C-4253-816E-CC20E9CB12A0}" presName="sibTransNodeCircle" presStyleLbl="alignNode1" presStyleIdx="1" presStyleCnt="4" custLinFactNeighborX="-1251" custLinFactNeighborY="3805">
        <dgm:presLayoutVars>
          <dgm:chMax val="0"/>
          <dgm:bulletEnabled/>
        </dgm:presLayoutVars>
      </dgm:prSet>
      <dgm:spPr/>
    </dgm:pt>
    <dgm:pt modelId="{9129075F-C6D2-4A6D-87C7-3FDA147B4681}" type="pres">
      <dgm:prSet presAssocID="{CB49D382-986C-4253-816E-CC20E9CB12A0}" presName="spacerBetweenCircleAndCallout" presStyleCnt="0">
        <dgm:presLayoutVars/>
      </dgm:prSet>
      <dgm:spPr/>
    </dgm:pt>
    <dgm:pt modelId="{9B49D271-2A7B-4A42-928A-95B04155C09D}" type="pres">
      <dgm:prSet presAssocID="{3ABDF801-64E1-40C3-BF29-C6C251A5DBC8}" presName="nodeText" presStyleLbl="alignAccFollowNode1" presStyleIdx="5" presStyleCnt="12" custScaleX="104408">
        <dgm:presLayoutVars>
          <dgm:bulletEnabled val="1"/>
        </dgm:presLayoutVars>
      </dgm:prSet>
      <dgm:spPr/>
    </dgm:pt>
    <dgm:pt modelId="{414946E9-ABB6-4517-ACFE-63445EF8F6B5}" type="pres">
      <dgm:prSet presAssocID="{CB49D382-986C-4253-816E-CC20E9CB12A0}" presName="sibTransComposite" presStyleCnt="0"/>
      <dgm:spPr/>
    </dgm:pt>
    <dgm:pt modelId="{57724CC9-F11C-4219-A72B-CF9249E4454A}" type="pres">
      <dgm:prSet presAssocID="{8AFADE1B-D93F-48E7-A0F3-345FF9BD4777}" presName="compositeNode" presStyleCnt="0"/>
      <dgm:spPr/>
    </dgm:pt>
    <dgm:pt modelId="{557D89CE-8079-40BD-9149-69B862538F83}" type="pres">
      <dgm:prSet presAssocID="{8AFADE1B-D93F-48E7-A0F3-345FF9BD477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7C3FC84-955C-4CFC-8B04-A99D3C456DFD}" type="pres">
      <dgm:prSet presAssocID="{8AFADE1B-D93F-48E7-A0F3-345FF9BD4777}" presName="parSh" presStyleCnt="0"/>
      <dgm:spPr/>
    </dgm:pt>
    <dgm:pt modelId="{B3226227-4E0A-4C35-867F-BFABA5463E0E}" type="pres">
      <dgm:prSet presAssocID="{8AFADE1B-D93F-48E7-A0F3-345FF9BD4777}" presName="lineNode" presStyleLbl="alignAccFollowNode1" presStyleIdx="6" presStyleCnt="12"/>
      <dgm:spPr/>
    </dgm:pt>
    <dgm:pt modelId="{163E27A1-6E55-4FE1-9930-729708B7C67B}" type="pres">
      <dgm:prSet presAssocID="{8AFADE1B-D93F-48E7-A0F3-345FF9BD4777}" presName="lineArrowNode" presStyleLbl="alignAccFollowNode1" presStyleIdx="7" presStyleCnt="12"/>
      <dgm:spPr/>
    </dgm:pt>
    <dgm:pt modelId="{61EFA6C6-2733-4894-9884-976B33D39796}" type="pres">
      <dgm:prSet presAssocID="{8B090420-FA6C-4F25-A737-F54874F47C9D}" presName="sibTransNodeCircle" presStyleLbl="alignNode1" presStyleIdx="2" presStyleCnt="4" custLinFactNeighborY="5000">
        <dgm:presLayoutVars>
          <dgm:chMax val="0"/>
          <dgm:bulletEnabled/>
        </dgm:presLayoutVars>
      </dgm:prSet>
      <dgm:spPr/>
    </dgm:pt>
    <dgm:pt modelId="{A3F55956-AFA3-4084-AFFE-ABD1497E2588}" type="pres">
      <dgm:prSet presAssocID="{8B090420-FA6C-4F25-A737-F54874F47C9D}" presName="spacerBetweenCircleAndCallout" presStyleCnt="0">
        <dgm:presLayoutVars/>
      </dgm:prSet>
      <dgm:spPr/>
    </dgm:pt>
    <dgm:pt modelId="{A3287E04-ED0A-4FD3-8235-EA491A513D5D}" type="pres">
      <dgm:prSet presAssocID="{8AFADE1B-D93F-48E7-A0F3-345FF9BD4777}" presName="nodeText" presStyleLbl="alignAccFollowNode1" presStyleIdx="8" presStyleCnt="12">
        <dgm:presLayoutVars>
          <dgm:bulletEnabled val="1"/>
        </dgm:presLayoutVars>
      </dgm:prSet>
      <dgm:spPr/>
    </dgm:pt>
    <dgm:pt modelId="{A92F7CCB-35EB-4F43-8091-CB42299F14D4}" type="pres">
      <dgm:prSet presAssocID="{8B090420-FA6C-4F25-A737-F54874F47C9D}" presName="sibTransComposite" presStyleCnt="0"/>
      <dgm:spPr/>
    </dgm:pt>
    <dgm:pt modelId="{404024F9-9F3E-40D8-98DE-130352E415C4}" type="pres">
      <dgm:prSet presAssocID="{F35A187B-1D04-4CA7-A454-A05B6EE5C110}" presName="compositeNode" presStyleCnt="0"/>
      <dgm:spPr/>
    </dgm:pt>
    <dgm:pt modelId="{45115CE5-D437-4CC8-AB9F-F65BAD229166}" type="pres">
      <dgm:prSet presAssocID="{F35A187B-1D04-4CA7-A454-A05B6EE5C110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FDFE663-DCF1-4322-AB6B-64DDEEADE738}" type="pres">
      <dgm:prSet presAssocID="{F35A187B-1D04-4CA7-A454-A05B6EE5C110}" presName="parSh" presStyleCnt="0"/>
      <dgm:spPr/>
    </dgm:pt>
    <dgm:pt modelId="{73594CF0-F0A3-43EC-A047-FDF36A868168}" type="pres">
      <dgm:prSet presAssocID="{F35A187B-1D04-4CA7-A454-A05B6EE5C110}" presName="lineNode" presStyleLbl="alignAccFollowNode1" presStyleIdx="9" presStyleCnt="12"/>
      <dgm:spPr/>
    </dgm:pt>
    <dgm:pt modelId="{38DFE221-4D8E-4AAC-B1F4-6A8294BB9D14}" type="pres">
      <dgm:prSet presAssocID="{F35A187B-1D04-4CA7-A454-A05B6EE5C110}" presName="lineArrowNode" presStyleLbl="alignAccFollowNode1" presStyleIdx="10" presStyleCnt="12"/>
      <dgm:spPr/>
    </dgm:pt>
    <dgm:pt modelId="{4C4C07E0-4914-4234-882C-458E87F7DC83}" type="pres">
      <dgm:prSet presAssocID="{50E37823-3CD6-4B05-BDFE-C07983F8FA34}" presName="sibTransNodeCircle" presStyleLbl="alignNode1" presStyleIdx="3" presStyleCnt="4" custLinFactNeighborY="3750">
        <dgm:presLayoutVars>
          <dgm:chMax val="0"/>
          <dgm:bulletEnabled/>
        </dgm:presLayoutVars>
      </dgm:prSet>
      <dgm:spPr/>
    </dgm:pt>
    <dgm:pt modelId="{D6D546E5-D384-447E-96C4-08F380CEBEFB}" type="pres">
      <dgm:prSet presAssocID="{50E37823-3CD6-4B05-BDFE-C07983F8FA34}" presName="spacerBetweenCircleAndCallout" presStyleCnt="0">
        <dgm:presLayoutVars/>
      </dgm:prSet>
      <dgm:spPr/>
    </dgm:pt>
    <dgm:pt modelId="{87AEDF96-1CF8-40AF-BDBE-FC675D50EFDA}" type="pres">
      <dgm:prSet presAssocID="{F35A187B-1D04-4CA7-A454-A05B6EE5C110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15E95A0E-A7B1-4E21-8645-3364BE7C57CE}" type="presOf" srcId="{50E37823-3CD6-4B05-BDFE-C07983F8FA34}" destId="{4C4C07E0-4914-4234-882C-458E87F7DC83}" srcOrd="0" destOrd="0" presId="urn:microsoft.com/office/officeart/2016/7/layout/LinearArrowProcessNumbered"/>
    <dgm:cxn modelId="{9726072E-60FE-478D-961E-4CCB0D0ACEF6}" srcId="{3C38E053-AA15-4215-A31F-DAFFFA42B2B6}" destId="{8AFADE1B-D93F-48E7-A0F3-345FF9BD4777}" srcOrd="2" destOrd="0" parTransId="{CABD95BC-F02E-4F94-A8E6-2F428096097E}" sibTransId="{8B090420-FA6C-4F25-A737-F54874F47C9D}"/>
    <dgm:cxn modelId="{0AA2C13D-A8B2-4A4C-BA12-97257F29C237}" type="presOf" srcId="{8AFADE1B-D93F-48E7-A0F3-345FF9BD4777}" destId="{A3287E04-ED0A-4FD3-8235-EA491A513D5D}" srcOrd="0" destOrd="0" presId="urn:microsoft.com/office/officeart/2016/7/layout/LinearArrowProcessNumbered"/>
    <dgm:cxn modelId="{6CDE736D-247F-4150-B10C-9854CAAA5101}" srcId="{3C38E053-AA15-4215-A31F-DAFFFA42B2B6}" destId="{3ABDF801-64E1-40C3-BF29-C6C251A5DBC8}" srcOrd="1" destOrd="0" parTransId="{E381BA36-DDD4-40BA-98EF-DE74CDFABAB1}" sibTransId="{CB49D382-986C-4253-816E-CC20E9CB12A0}"/>
    <dgm:cxn modelId="{C5E5C86D-97EE-4937-8594-D8A5CA3F1B67}" srcId="{3C38E053-AA15-4215-A31F-DAFFFA42B2B6}" destId="{F35A187B-1D04-4CA7-A454-A05B6EE5C110}" srcOrd="3" destOrd="0" parTransId="{153C5533-6495-4F41-B825-2C0AED01041A}" sibTransId="{50E37823-3CD6-4B05-BDFE-C07983F8FA34}"/>
    <dgm:cxn modelId="{1A9E7056-B70E-433D-9877-A0D2E727D26B}" type="presOf" srcId="{3C38E053-AA15-4215-A31F-DAFFFA42B2B6}" destId="{8E0B71E6-77D0-4368-9973-9444E777D5EA}" srcOrd="0" destOrd="0" presId="urn:microsoft.com/office/officeart/2016/7/layout/LinearArrowProcessNumbered"/>
    <dgm:cxn modelId="{22990E79-B3B0-40E6-B929-9B6E790433A8}" type="presOf" srcId="{3ABDF801-64E1-40C3-BF29-C6C251A5DBC8}" destId="{9B49D271-2A7B-4A42-928A-95B04155C09D}" srcOrd="0" destOrd="0" presId="urn:microsoft.com/office/officeart/2016/7/layout/LinearArrowProcessNumbered"/>
    <dgm:cxn modelId="{E3A43F92-BAC5-4287-AC48-6C9D55BB5A2D}" srcId="{3C38E053-AA15-4215-A31F-DAFFFA42B2B6}" destId="{8B858E18-BFA5-4CF1-BADC-277899D25F98}" srcOrd="0" destOrd="0" parTransId="{C3F1D4C3-3B7F-446E-AE0F-39EC24766B56}" sibTransId="{545254F8-4AC5-4349-8686-14CC936FCA81}"/>
    <dgm:cxn modelId="{6683CE9B-E1A0-4B24-856D-26C571D092FF}" type="presOf" srcId="{F35A187B-1D04-4CA7-A454-A05B6EE5C110}" destId="{87AEDF96-1CF8-40AF-BDBE-FC675D50EFDA}" srcOrd="0" destOrd="0" presId="urn:microsoft.com/office/officeart/2016/7/layout/LinearArrowProcessNumbered"/>
    <dgm:cxn modelId="{1593AB9F-466D-461E-BB37-8AB7E4DD0FC3}" type="presOf" srcId="{545254F8-4AC5-4349-8686-14CC936FCA81}" destId="{2C8C847B-3B55-4B8C-93E4-31B8C17250D8}" srcOrd="0" destOrd="0" presId="urn:microsoft.com/office/officeart/2016/7/layout/LinearArrowProcessNumbered"/>
    <dgm:cxn modelId="{F383A0AB-A970-4F72-8B61-8C4A4EC2D4F1}" type="presOf" srcId="{8B858E18-BFA5-4CF1-BADC-277899D25F98}" destId="{D9185ED6-D937-4D2B-B9AE-754DF235CCCC}" srcOrd="0" destOrd="0" presId="urn:microsoft.com/office/officeart/2016/7/layout/LinearArrowProcessNumbered"/>
    <dgm:cxn modelId="{1028AEEC-1ED7-449C-A4E4-2EC10283877E}" type="presOf" srcId="{CB49D382-986C-4253-816E-CC20E9CB12A0}" destId="{29E9B421-B77D-4541-A553-7CA38727E949}" srcOrd="0" destOrd="0" presId="urn:microsoft.com/office/officeart/2016/7/layout/LinearArrowProcessNumbered"/>
    <dgm:cxn modelId="{ABCD09EF-88EB-4A3E-9D43-9ED9B451B316}" type="presOf" srcId="{8B090420-FA6C-4F25-A737-F54874F47C9D}" destId="{61EFA6C6-2733-4894-9884-976B33D39796}" srcOrd="0" destOrd="0" presId="urn:microsoft.com/office/officeart/2016/7/layout/LinearArrowProcessNumbered"/>
    <dgm:cxn modelId="{90F3A96A-5DD8-45E6-B899-E6C00364FAFA}" type="presParOf" srcId="{8E0B71E6-77D0-4368-9973-9444E777D5EA}" destId="{64E45400-207A-4223-BAB1-AD914DA89484}" srcOrd="0" destOrd="0" presId="urn:microsoft.com/office/officeart/2016/7/layout/LinearArrowProcessNumbered"/>
    <dgm:cxn modelId="{7C43C9E9-AD49-47CC-8383-90304EF3D9E7}" type="presParOf" srcId="{64E45400-207A-4223-BAB1-AD914DA89484}" destId="{4B29A8DA-6646-4528-9486-30180E151794}" srcOrd="0" destOrd="0" presId="urn:microsoft.com/office/officeart/2016/7/layout/LinearArrowProcessNumbered"/>
    <dgm:cxn modelId="{9D5FDE5D-C019-46F2-965C-C3528BEE1D01}" type="presParOf" srcId="{64E45400-207A-4223-BAB1-AD914DA89484}" destId="{0D104553-EE66-4C81-BC9D-6715A017CA95}" srcOrd="1" destOrd="0" presId="urn:microsoft.com/office/officeart/2016/7/layout/LinearArrowProcessNumbered"/>
    <dgm:cxn modelId="{B9606349-9313-4481-90EF-A7ED57159701}" type="presParOf" srcId="{0D104553-EE66-4C81-BC9D-6715A017CA95}" destId="{8B1328FF-0FD3-4B12-B947-DF6E19E90E82}" srcOrd="0" destOrd="0" presId="urn:microsoft.com/office/officeart/2016/7/layout/LinearArrowProcessNumbered"/>
    <dgm:cxn modelId="{F771421E-D490-4C22-B19D-68A75E8DF1EF}" type="presParOf" srcId="{0D104553-EE66-4C81-BC9D-6715A017CA95}" destId="{58E538EE-1660-43E6-BC36-7D151DAD4C3C}" srcOrd="1" destOrd="0" presId="urn:microsoft.com/office/officeart/2016/7/layout/LinearArrowProcessNumbered"/>
    <dgm:cxn modelId="{E4891BFB-A359-462C-8B52-E5CF63E04D30}" type="presParOf" srcId="{0D104553-EE66-4C81-BC9D-6715A017CA95}" destId="{2C8C847B-3B55-4B8C-93E4-31B8C17250D8}" srcOrd="2" destOrd="0" presId="urn:microsoft.com/office/officeart/2016/7/layout/LinearArrowProcessNumbered"/>
    <dgm:cxn modelId="{D03D03C1-81CD-4680-B798-DB909CA3553B}" type="presParOf" srcId="{0D104553-EE66-4C81-BC9D-6715A017CA95}" destId="{E07A3738-3D47-40F1-A64A-1AC902D7075B}" srcOrd="3" destOrd="0" presId="urn:microsoft.com/office/officeart/2016/7/layout/LinearArrowProcessNumbered"/>
    <dgm:cxn modelId="{F8403932-A5D0-4E69-8B48-DD5B913A5FAB}" type="presParOf" srcId="{64E45400-207A-4223-BAB1-AD914DA89484}" destId="{D9185ED6-D937-4D2B-B9AE-754DF235CCCC}" srcOrd="2" destOrd="0" presId="urn:microsoft.com/office/officeart/2016/7/layout/LinearArrowProcessNumbered"/>
    <dgm:cxn modelId="{33D34D2E-AA3A-4EDA-ADD0-9202C0932756}" type="presParOf" srcId="{8E0B71E6-77D0-4368-9973-9444E777D5EA}" destId="{F4999670-EF16-4675-B639-313CACA4F6C0}" srcOrd="1" destOrd="0" presId="urn:microsoft.com/office/officeart/2016/7/layout/LinearArrowProcessNumbered"/>
    <dgm:cxn modelId="{E892221C-E26A-4DAB-9E46-93D208E8E47F}" type="presParOf" srcId="{8E0B71E6-77D0-4368-9973-9444E777D5EA}" destId="{239AA714-0576-4E7C-91DF-9633C48AC958}" srcOrd="2" destOrd="0" presId="urn:microsoft.com/office/officeart/2016/7/layout/LinearArrowProcessNumbered"/>
    <dgm:cxn modelId="{08A7D704-3521-4EB1-AA81-F5F789C2ED89}" type="presParOf" srcId="{239AA714-0576-4E7C-91DF-9633C48AC958}" destId="{0C028F55-DC65-4D21-A9E3-77B0BFC000CF}" srcOrd="0" destOrd="0" presId="urn:microsoft.com/office/officeart/2016/7/layout/LinearArrowProcessNumbered"/>
    <dgm:cxn modelId="{29F0F278-8667-4FD3-9206-192803C5EF05}" type="presParOf" srcId="{239AA714-0576-4E7C-91DF-9633C48AC958}" destId="{1C2A68FA-E3DE-4A7E-A1E1-86E0C4468EED}" srcOrd="1" destOrd="0" presId="urn:microsoft.com/office/officeart/2016/7/layout/LinearArrowProcessNumbered"/>
    <dgm:cxn modelId="{9EF0A6AB-5022-4DA6-830D-41AB6B78361C}" type="presParOf" srcId="{1C2A68FA-E3DE-4A7E-A1E1-86E0C4468EED}" destId="{EE0F63DB-49A1-4FFF-B09B-C3735AF3470D}" srcOrd="0" destOrd="0" presId="urn:microsoft.com/office/officeart/2016/7/layout/LinearArrowProcessNumbered"/>
    <dgm:cxn modelId="{C58D54E1-CB45-4594-9BC6-B970C0F59115}" type="presParOf" srcId="{1C2A68FA-E3DE-4A7E-A1E1-86E0C4468EED}" destId="{F5A3C0FC-CEAE-46BE-B85C-14FAF9A32EB8}" srcOrd="1" destOrd="0" presId="urn:microsoft.com/office/officeart/2016/7/layout/LinearArrowProcessNumbered"/>
    <dgm:cxn modelId="{BC7A79A1-EA4C-47CB-A3EE-A43B46A46558}" type="presParOf" srcId="{1C2A68FA-E3DE-4A7E-A1E1-86E0C4468EED}" destId="{29E9B421-B77D-4541-A553-7CA38727E949}" srcOrd="2" destOrd="0" presId="urn:microsoft.com/office/officeart/2016/7/layout/LinearArrowProcessNumbered"/>
    <dgm:cxn modelId="{CBE581AB-B415-49F7-8D37-97EE4BA3ABE6}" type="presParOf" srcId="{1C2A68FA-E3DE-4A7E-A1E1-86E0C4468EED}" destId="{9129075F-C6D2-4A6D-87C7-3FDA147B4681}" srcOrd="3" destOrd="0" presId="urn:microsoft.com/office/officeart/2016/7/layout/LinearArrowProcessNumbered"/>
    <dgm:cxn modelId="{3F29C2BF-9C0A-40BD-8A65-AC301B89B0E2}" type="presParOf" srcId="{239AA714-0576-4E7C-91DF-9633C48AC958}" destId="{9B49D271-2A7B-4A42-928A-95B04155C09D}" srcOrd="2" destOrd="0" presId="urn:microsoft.com/office/officeart/2016/7/layout/LinearArrowProcessNumbered"/>
    <dgm:cxn modelId="{0752E98F-21BA-4BFC-8E1E-7ACA1BE25D7A}" type="presParOf" srcId="{8E0B71E6-77D0-4368-9973-9444E777D5EA}" destId="{414946E9-ABB6-4517-ACFE-63445EF8F6B5}" srcOrd="3" destOrd="0" presId="urn:microsoft.com/office/officeart/2016/7/layout/LinearArrowProcessNumbered"/>
    <dgm:cxn modelId="{A4E427B3-A56D-43E3-8D0A-2686F000B8F9}" type="presParOf" srcId="{8E0B71E6-77D0-4368-9973-9444E777D5EA}" destId="{57724CC9-F11C-4219-A72B-CF9249E4454A}" srcOrd="4" destOrd="0" presId="urn:microsoft.com/office/officeart/2016/7/layout/LinearArrowProcessNumbered"/>
    <dgm:cxn modelId="{5362A9B6-99C8-4C9C-B95A-0B4764F78577}" type="presParOf" srcId="{57724CC9-F11C-4219-A72B-CF9249E4454A}" destId="{557D89CE-8079-40BD-9149-69B862538F83}" srcOrd="0" destOrd="0" presId="urn:microsoft.com/office/officeart/2016/7/layout/LinearArrowProcessNumbered"/>
    <dgm:cxn modelId="{920230E4-2954-4738-B3F3-5340B865402C}" type="presParOf" srcId="{57724CC9-F11C-4219-A72B-CF9249E4454A}" destId="{07C3FC84-955C-4CFC-8B04-A99D3C456DFD}" srcOrd="1" destOrd="0" presId="urn:microsoft.com/office/officeart/2016/7/layout/LinearArrowProcessNumbered"/>
    <dgm:cxn modelId="{628DAB58-790E-4136-A86B-884A1DD030C9}" type="presParOf" srcId="{07C3FC84-955C-4CFC-8B04-A99D3C456DFD}" destId="{B3226227-4E0A-4C35-867F-BFABA5463E0E}" srcOrd="0" destOrd="0" presId="urn:microsoft.com/office/officeart/2016/7/layout/LinearArrowProcessNumbered"/>
    <dgm:cxn modelId="{8ED05722-5E3C-44C0-97E8-93A9654C5E0D}" type="presParOf" srcId="{07C3FC84-955C-4CFC-8B04-A99D3C456DFD}" destId="{163E27A1-6E55-4FE1-9930-729708B7C67B}" srcOrd="1" destOrd="0" presId="urn:microsoft.com/office/officeart/2016/7/layout/LinearArrowProcessNumbered"/>
    <dgm:cxn modelId="{24F68221-BAFB-4AAF-8E12-196E70DA287A}" type="presParOf" srcId="{07C3FC84-955C-4CFC-8B04-A99D3C456DFD}" destId="{61EFA6C6-2733-4894-9884-976B33D39796}" srcOrd="2" destOrd="0" presId="urn:microsoft.com/office/officeart/2016/7/layout/LinearArrowProcessNumbered"/>
    <dgm:cxn modelId="{73AD40EA-38B6-4D15-B298-BE3661EB4A08}" type="presParOf" srcId="{07C3FC84-955C-4CFC-8B04-A99D3C456DFD}" destId="{A3F55956-AFA3-4084-AFFE-ABD1497E2588}" srcOrd="3" destOrd="0" presId="urn:microsoft.com/office/officeart/2016/7/layout/LinearArrowProcessNumbered"/>
    <dgm:cxn modelId="{43F894FB-F7FF-43D6-A16F-A509F492676A}" type="presParOf" srcId="{57724CC9-F11C-4219-A72B-CF9249E4454A}" destId="{A3287E04-ED0A-4FD3-8235-EA491A513D5D}" srcOrd="2" destOrd="0" presId="urn:microsoft.com/office/officeart/2016/7/layout/LinearArrowProcessNumbered"/>
    <dgm:cxn modelId="{FD0705B6-063C-4456-A1B6-BE323DB6A031}" type="presParOf" srcId="{8E0B71E6-77D0-4368-9973-9444E777D5EA}" destId="{A92F7CCB-35EB-4F43-8091-CB42299F14D4}" srcOrd="5" destOrd="0" presId="urn:microsoft.com/office/officeart/2016/7/layout/LinearArrowProcessNumbered"/>
    <dgm:cxn modelId="{3A731CB8-8100-46CC-84A0-5F4598FD40D8}" type="presParOf" srcId="{8E0B71E6-77D0-4368-9973-9444E777D5EA}" destId="{404024F9-9F3E-40D8-98DE-130352E415C4}" srcOrd="6" destOrd="0" presId="urn:microsoft.com/office/officeart/2016/7/layout/LinearArrowProcessNumbered"/>
    <dgm:cxn modelId="{9410A811-B6DE-441F-8A9C-E1D56D5B6F17}" type="presParOf" srcId="{404024F9-9F3E-40D8-98DE-130352E415C4}" destId="{45115CE5-D437-4CC8-AB9F-F65BAD229166}" srcOrd="0" destOrd="0" presId="urn:microsoft.com/office/officeart/2016/7/layout/LinearArrowProcessNumbered"/>
    <dgm:cxn modelId="{B92C2183-DF1B-45AE-B7B6-B580E4E8AC54}" type="presParOf" srcId="{404024F9-9F3E-40D8-98DE-130352E415C4}" destId="{FFDFE663-DCF1-4322-AB6B-64DDEEADE738}" srcOrd="1" destOrd="0" presId="urn:microsoft.com/office/officeart/2016/7/layout/LinearArrowProcessNumbered"/>
    <dgm:cxn modelId="{B0B959A5-4647-45DD-9EC5-5891F5224F54}" type="presParOf" srcId="{FFDFE663-DCF1-4322-AB6B-64DDEEADE738}" destId="{73594CF0-F0A3-43EC-A047-FDF36A868168}" srcOrd="0" destOrd="0" presId="urn:microsoft.com/office/officeart/2016/7/layout/LinearArrowProcessNumbered"/>
    <dgm:cxn modelId="{A21D3532-B33C-468C-831B-56C1F84A39C1}" type="presParOf" srcId="{FFDFE663-DCF1-4322-AB6B-64DDEEADE738}" destId="{38DFE221-4D8E-4AAC-B1F4-6A8294BB9D14}" srcOrd="1" destOrd="0" presId="urn:microsoft.com/office/officeart/2016/7/layout/LinearArrowProcessNumbered"/>
    <dgm:cxn modelId="{00E7F63B-16C2-40C1-8A8F-B3BBD09E5CA2}" type="presParOf" srcId="{FFDFE663-DCF1-4322-AB6B-64DDEEADE738}" destId="{4C4C07E0-4914-4234-882C-458E87F7DC83}" srcOrd="2" destOrd="0" presId="urn:microsoft.com/office/officeart/2016/7/layout/LinearArrowProcessNumbered"/>
    <dgm:cxn modelId="{11B9D6B3-2FE3-4E81-B013-81D9080563F2}" type="presParOf" srcId="{FFDFE663-DCF1-4322-AB6B-64DDEEADE738}" destId="{D6D546E5-D384-447E-96C4-08F380CEBEFB}" srcOrd="3" destOrd="0" presId="urn:microsoft.com/office/officeart/2016/7/layout/LinearArrowProcessNumbered"/>
    <dgm:cxn modelId="{6A83D962-21C1-4B84-9CA4-82136020DF9C}" type="presParOf" srcId="{404024F9-9F3E-40D8-98DE-130352E415C4}" destId="{87AEDF96-1CF8-40AF-BDBE-FC675D50EFDA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EA3F14-C983-4A72-A5EF-4B28E4822FC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515AD-ABD5-428A-8693-EEEBEC837DEA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>
              <a:latin typeface="Amasis MT Pro Black" panose="02040A04050005020304" pitchFamily="18" charset="0"/>
              <a:cs typeface="Aharoni" panose="02010803020104030203" pitchFamily="2" charset="-79"/>
            </a:rPr>
            <a:t>The SANet model recorded the best accuracy training and evaluation time(s), while the PyTorch model obtained the best memory usage. </a:t>
          </a:r>
        </a:p>
      </dgm:t>
    </dgm:pt>
    <dgm:pt modelId="{F2353D25-AEF6-478C-8430-4B4AEF23F848}" type="parTrans" cxnId="{8BCC63F0-C317-44BD-9F69-B7BB7896437B}">
      <dgm:prSet/>
      <dgm:spPr/>
      <dgm:t>
        <a:bodyPr/>
        <a:lstStyle/>
        <a:p>
          <a:endParaRPr lang="en-US"/>
        </a:p>
      </dgm:t>
    </dgm:pt>
    <dgm:pt modelId="{CA093355-B647-4D21-AC91-71664970C157}" type="sibTrans" cxnId="{8BCC63F0-C317-44BD-9F69-B7BB7896437B}">
      <dgm:prSet/>
      <dgm:spPr/>
      <dgm:t>
        <a:bodyPr/>
        <a:lstStyle/>
        <a:p>
          <a:endParaRPr lang="en-US"/>
        </a:p>
      </dgm:t>
    </dgm:pt>
    <dgm:pt modelId="{83C04F13-23FC-43C5-99CE-85976F393A90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>
              <a:latin typeface="Amasis MT Pro Black" panose="02040A04050005020304" pitchFamily="18" charset="0"/>
              <a:cs typeface="Aharoni" panose="02010803020104030203" pitchFamily="2" charset="-79"/>
            </a:rPr>
            <a:t>The Proposed model (TensorFlow &amp; PyTorch) recorded a 95% classification accuracy using the CK+ datasets</a:t>
          </a:r>
          <a:r>
            <a:rPr lang="en-US" sz="1400" dirty="0">
              <a:latin typeface="Amasis MT Pro Black" panose="02040A04050005020304" pitchFamily="18" charset="0"/>
            </a:rPr>
            <a:t>.</a:t>
          </a:r>
        </a:p>
      </dgm:t>
    </dgm:pt>
    <dgm:pt modelId="{6CAE06C0-6980-4F24-B3E6-FEA5504A6028}" type="parTrans" cxnId="{6D9DAAEF-0CE6-460B-926B-A599AA82A37C}">
      <dgm:prSet/>
      <dgm:spPr/>
      <dgm:t>
        <a:bodyPr/>
        <a:lstStyle/>
        <a:p>
          <a:endParaRPr lang="en-US"/>
        </a:p>
      </dgm:t>
    </dgm:pt>
    <dgm:pt modelId="{0F0488E6-C53A-4334-857C-BA612B34EBBB}" type="sibTrans" cxnId="{6D9DAAEF-0CE6-460B-926B-A599AA82A37C}">
      <dgm:prSet/>
      <dgm:spPr/>
      <dgm:t>
        <a:bodyPr/>
        <a:lstStyle/>
        <a:p>
          <a:endParaRPr lang="en-US"/>
        </a:p>
      </dgm:t>
    </dgm:pt>
    <dgm:pt modelId="{7A8C1F4B-C8AA-4606-A3A2-CE85D259A67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>
              <a:latin typeface="Amasis MT Pro Black" panose="02040A04050005020304" pitchFamily="18" charset="0"/>
            </a:rPr>
            <a:t>All five (5) CNN models used recorded the best accuracy using the CK+; this is not far from the rigorous annotation work done by the authors.</a:t>
          </a:r>
        </a:p>
      </dgm:t>
    </dgm:pt>
    <dgm:pt modelId="{82C061CF-5482-4FA4-9580-27B0D9294BBD}" type="parTrans" cxnId="{0687075F-EA3F-4FF9-A581-727E26FE87A0}">
      <dgm:prSet/>
      <dgm:spPr/>
      <dgm:t>
        <a:bodyPr/>
        <a:lstStyle/>
        <a:p>
          <a:endParaRPr lang="en-US"/>
        </a:p>
      </dgm:t>
    </dgm:pt>
    <dgm:pt modelId="{4094D3AC-0F94-4D47-B7C5-B6C8F3AFAA66}" type="sibTrans" cxnId="{0687075F-EA3F-4FF9-A581-727E26FE87A0}">
      <dgm:prSet/>
      <dgm:spPr/>
      <dgm:t>
        <a:bodyPr/>
        <a:lstStyle/>
        <a:p>
          <a:endParaRPr lang="en-US"/>
        </a:p>
      </dgm:t>
    </dgm:pt>
    <dgm:pt modelId="{3F12EF2D-2F03-4E97-A8FD-562CAC4EF8A8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>
              <a:latin typeface="Amasis MT Pro Black" panose="02040A04050005020304" pitchFamily="18" charset="0"/>
            </a:rPr>
            <a:t>The ResNet model was the least-performing model across all metrics, whereas the NHFI dataset was the least-performing across all the models.</a:t>
          </a:r>
        </a:p>
      </dgm:t>
    </dgm:pt>
    <dgm:pt modelId="{ED3770B5-D367-417C-BA61-06FFD56C96DA}" type="parTrans" cxnId="{6DC174C3-BDDE-42FD-B263-98F8A19CD776}">
      <dgm:prSet/>
      <dgm:spPr/>
      <dgm:t>
        <a:bodyPr/>
        <a:lstStyle/>
        <a:p>
          <a:endParaRPr lang="en-US"/>
        </a:p>
      </dgm:t>
    </dgm:pt>
    <dgm:pt modelId="{C96D2D56-F2A5-4F30-992C-999FE023FC4B}" type="sibTrans" cxnId="{6DC174C3-BDDE-42FD-B263-98F8A19CD776}">
      <dgm:prSet/>
      <dgm:spPr/>
      <dgm:t>
        <a:bodyPr/>
        <a:lstStyle/>
        <a:p>
          <a:endParaRPr lang="en-US"/>
        </a:p>
      </dgm:t>
    </dgm:pt>
    <dgm:pt modelId="{316AF77E-D70C-412E-A92D-124FEBE82B4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400" dirty="0">
              <a:latin typeface="Amasis MT Pro Black" panose="02040A04050005020304" pitchFamily="18" charset="0"/>
            </a:rPr>
            <a:t>These Models are capable of performing emotion recognition when deployed into use.</a:t>
          </a:r>
        </a:p>
      </dgm:t>
    </dgm:pt>
    <dgm:pt modelId="{8CA56B81-F24F-4B7B-9FD2-9DFE9E5B2FB5}" type="parTrans" cxnId="{5D162043-E1C7-4DD2-B1CE-2339E94E4CEE}">
      <dgm:prSet/>
      <dgm:spPr/>
      <dgm:t>
        <a:bodyPr/>
        <a:lstStyle/>
        <a:p>
          <a:endParaRPr lang="en-US"/>
        </a:p>
      </dgm:t>
    </dgm:pt>
    <dgm:pt modelId="{9EAF451A-92BE-4BBE-9E3F-998A573F65B3}" type="sibTrans" cxnId="{5D162043-E1C7-4DD2-B1CE-2339E94E4CEE}">
      <dgm:prSet/>
      <dgm:spPr/>
      <dgm:t>
        <a:bodyPr/>
        <a:lstStyle/>
        <a:p>
          <a:endParaRPr lang="en-US"/>
        </a:p>
      </dgm:t>
    </dgm:pt>
    <dgm:pt modelId="{9B44867B-D967-4BC6-8ACD-AD384C89185B}" type="pres">
      <dgm:prSet presAssocID="{80EA3F14-C983-4A72-A5EF-4B28E4822FC3}" presName="root" presStyleCnt="0">
        <dgm:presLayoutVars>
          <dgm:dir/>
          <dgm:resizeHandles val="exact"/>
        </dgm:presLayoutVars>
      </dgm:prSet>
      <dgm:spPr/>
    </dgm:pt>
    <dgm:pt modelId="{0EA7F62B-174B-484A-ADB4-147E450EAE8D}" type="pres">
      <dgm:prSet presAssocID="{9F3515AD-ABD5-428A-8693-EEEBEC837DEA}" presName="compNode" presStyleCnt="0"/>
      <dgm:spPr/>
    </dgm:pt>
    <dgm:pt modelId="{D85330B6-DB12-4D4B-AA80-7172641E4FF5}" type="pres">
      <dgm:prSet presAssocID="{9F3515AD-ABD5-428A-8693-EEEBEC837DEA}" presName="iconRect" presStyleLbl="node1" presStyleIdx="0" presStyleCnt="5" custLinFactNeighborX="-978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2ADE773-C8AC-4560-AFF3-5E408159A027}" type="pres">
      <dgm:prSet presAssocID="{9F3515AD-ABD5-428A-8693-EEEBEC837DEA}" presName="spaceRect" presStyleCnt="0"/>
      <dgm:spPr/>
    </dgm:pt>
    <dgm:pt modelId="{70383072-85E7-4E00-8AC3-A421B85DA7A5}" type="pres">
      <dgm:prSet presAssocID="{9F3515AD-ABD5-428A-8693-EEEBEC837DEA}" presName="textRect" presStyleLbl="revTx" presStyleIdx="0" presStyleCnt="5" custLinFactNeighborX="-42219" custLinFactNeighborY="-23880">
        <dgm:presLayoutVars>
          <dgm:chMax val="1"/>
          <dgm:chPref val="1"/>
        </dgm:presLayoutVars>
      </dgm:prSet>
      <dgm:spPr/>
    </dgm:pt>
    <dgm:pt modelId="{1785769F-D9D7-458B-881D-1951E3CE2D04}" type="pres">
      <dgm:prSet presAssocID="{CA093355-B647-4D21-AC91-71664970C157}" presName="sibTrans" presStyleCnt="0"/>
      <dgm:spPr/>
    </dgm:pt>
    <dgm:pt modelId="{C25A0E34-ED8A-4375-8CF6-D20F61B1E2CC}" type="pres">
      <dgm:prSet presAssocID="{83C04F13-23FC-43C5-99CE-85976F393A90}" presName="compNode" presStyleCnt="0"/>
      <dgm:spPr/>
    </dgm:pt>
    <dgm:pt modelId="{CDBBB164-27B7-4DFF-AFE6-6D45A178C598}" type="pres">
      <dgm:prSet presAssocID="{83C04F13-23FC-43C5-99CE-85976F393A90}" presName="iconRect" presStyleLbl="node1" presStyleIdx="1" presStyleCnt="5" custLinFactNeighborX="-5955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B519BB5C-5BA3-4415-84A0-EA65B8E65FA9}" type="pres">
      <dgm:prSet presAssocID="{83C04F13-23FC-43C5-99CE-85976F393A90}" presName="spaceRect" presStyleCnt="0"/>
      <dgm:spPr/>
    </dgm:pt>
    <dgm:pt modelId="{7DEF20EB-13F4-4A0D-9E24-0AC000632833}" type="pres">
      <dgm:prSet presAssocID="{83C04F13-23FC-43C5-99CE-85976F393A90}" presName="textRect" presStyleLbl="revTx" presStyleIdx="1" presStyleCnt="5" custLinFactNeighborX="-26796" custLinFactNeighborY="-23880">
        <dgm:presLayoutVars>
          <dgm:chMax val="1"/>
          <dgm:chPref val="1"/>
        </dgm:presLayoutVars>
      </dgm:prSet>
      <dgm:spPr/>
    </dgm:pt>
    <dgm:pt modelId="{F31B662D-1304-48B5-B350-EDDFC54ADC9D}" type="pres">
      <dgm:prSet presAssocID="{0F0488E6-C53A-4334-857C-BA612B34EBBB}" presName="sibTrans" presStyleCnt="0"/>
      <dgm:spPr/>
    </dgm:pt>
    <dgm:pt modelId="{DD6D6E01-CC50-4040-8CF8-CCA7030444EA}" type="pres">
      <dgm:prSet presAssocID="{7A8C1F4B-C8AA-4606-A3A2-CE85D259A675}" presName="compNode" presStyleCnt="0"/>
      <dgm:spPr/>
    </dgm:pt>
    <dgm:pt modelId="{5009B884-B088-45C3-8DDF-BAAFC8A4C219}" type="pres">
      <dgm:prSet presAssocID="{7A8C1F4B-C8AA-4606-A3A2-CE85D259A675}" presName="iconRect" presStyleLbl="node1" presStyleIdx="2" presStyleCnt="5" custLinFactNeighborX="-1701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5838A2A6-52B4-4354-8BC6-C0852DE4BA75}" type="pres">
      <dgm:prSet presAssocID="{7A8C1F4B-C8AA-4606-A3A2-CE85D259A675}" presName="spaceRect" presStyleCnt="0"/>
      <dgm:spPr/>
    </dgm:pt>
    <dgm:pt modelId="{3BCCD688-58CC-462C-8F3D-B0C7BA3A5524}" type="pres">
      <dgm:prSet presAssocID="{7A8C1F4B-C8AA-4606-A3A2-CE85D259A675}" presName="textRect" presStyleLbl="revTx" presStyleIdx="2" presStyleCnt="5" custLinFactNeighborX="-6699" custLinFactNeighborY="-24477">
        <dgm:presLayoutVars>
          <dgm:chMax val="1"/>
          <dgm:chPref val="1"/>
        </dgm:presLayoutVars>
      </dgm:prSet>
      <dgm:spPr/>
    </dgm:pt>
    <dgm:pt modelId="{7F685784-4016-46C1-852D-CE78B75ECCBE}" type="pres">
      <dgm:prSet presAssocID="{4094D3AC-0F94-4D47-B7C5-B6C8F3AFAA66}" presName="sibTrans" presStyleCnt="0"/>
      <dgm:spPr/>
    </dgm:pt>
    <dgm:pt modelId="{D3427242-3F51-4208-91D1-BD8FDD0F9E6E}" type="pres">
      <dgm:prSet presAssocID="{3F12EF2D-2F03-4E97-A8FD-562CAC4EF8A8}" presName="compNode" presStyleCnt="0"/>
      <dgm:spPr/>
    </dgm:pt>
    <dgm:pt modelId="{6D3DD77A-6553-4016-8F3F-D0384202373D}" type="pres">
      <dgm:prSet presAssocID="{3F12EF2D-2F03-4E97-A8FD-562CAC4EF8A8}" presName="iconRect" presStyleLbl="node1" presStyleIdx="3" presStyleCnt="5" custLinFactNeighborX="2765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81F30CB-6AEE-4B3B-8176-7F48CF57AA8F}" type="pres">
      <dgm:prSet presAssocID="{3F12EF2D-2F03-4E97-A8FD-562CAC4EF8A8}" presName="spaceRect" presStyleCnt="0"/>
      <dgm:spPr/>
    </dgm:pt>
    <dgm:pt modelId="{5E037711-CD2F-4463-BE21-53115770D01B}" type="pres">
      <dgm:prSet presAssocID="{3F12EF2D-2F03-4E97-A8FD-562CAC4EF8A8}" presName="textRect" presStyleLbl="revTx" presStyleIdx="3" presStyleCnt="5" custLinFactNeighborX="17226" custLinFactNeighborY="-24477">
        <dgm:presLayoutVars>
          <dgm:chMax val="1"/>
          <dgm:chPref val="1"/>
        </dgm:presLayoutVars>
      </dgm:prSet>
      <dgm:spPr/>
    </dgm:pt>
    <dgm:pt modelId="{D2D1B533-3C9F-4A41-B6DF-675950A2FDF7}" type="pres">
      <dgm:prSet presAssocID="{C96D2D56-F2A5-4F30-992C-999FE023FC4B}" presName="sibTrans" presStyleCnt="0"/>
      <dgm:spPr/>
    </dgm:pt>
    <dgm:pt modelId="{DB1CA283-8F05-45B8-96A5-8609A687E9E9}" type="pres">
      <dgm:prSet presAssocID="{316AF77E-D70C-412E-A92D-124FEBE82B49}" presName="compNode" presStyleCnt="0"/>
      <dgm:spPr/>
    </dgm:pt>
    <dgm:pt modelId="{523D5C3C-9244-4CC5-ABE8-41E20427A8A7}" type="pres">
      <dgm:prSet presAssocID="{316AF77E-D70C-412E-A92D-124FEBE82B49}" presName="iconRect" presStyleLbl="node1" presStyleIdx="4" presStyleCnt="5" custLinFactNeighborX="638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EF1782D-4BDD-4902-B834-C9A0A2749371}" type="pres">
      <dgm:prSet presAssocID="{316AF77E-D70C-412E-A92D-124FEBE82B49}" presName="spaceRect" presStyleCnt="0"/>
      <dgm:spPr/>
    </dgm:pt>
    <dgm:pt modelId="{FB2D6E9A-EA11-41CB-95D7-476DE2A55AAD}" type="pres">
      <dgm:prSet presAssocID="{316AF77E-D70C-412E-A92D-124FEBE82B49}" presName="textRect" presStyleLbl="revTx" presStyleIdx="4" presStyleCnt="5" custLinFactNeighborX="34452" custLinFactNeighborY="-24441">
        <dgm:presLayoutVars>
          <dgm:chMax val="1"/>
          <dgm:chPref val="1"/>
        </dgm:presLayoutVars>
      </dgm:prSet>
      <dgm:spPr/>
    </dgm:pt>
  </dgm:ptLst>
  <dgm:cxnLst>
    <dgm:cxn modelId="{6C2CEF0D-254A-4A22-8CF3-A3EBB9589E3D}" type="presOf" srcId="{80EA3F14-C983-4A72-A5EF-4B28E4822FC3}" destId="{9B44867B-D967-4BC6-8ACD-AD384C89185B}" srcOrd="0" destOrd="0" presId="urn:microsoft.com/office/officeart/2018/2/layout/IconLabelList"/>
    <dgm:cxn modelId="{0687075F-EA3F-4FF9-A581-727E26FE87A0}" srcId="{80EA3F14-C983-4A72-A5EF-4B28E4822FC3}" destId="{7A8C1F4B-C8AA-4606-A3A2-CE85D259A675}" srcOrd="2" destOrd="0" parTransId="{82C061CF-5482-4FA4-9580-27B0D9294BBD}" sibTransId="{4094D3AC-0F94-4D47-B7C5-B6C8F3AFAA66}"/>
    <dgm:cxn modelId="{5D162043-E1C7-4DD2-B1CE-2339E94E4CEE}" srcId="{80EA3F14-C983-4A72-A5EF-4B28E4822FC3}" destId="{316AF77E-D70C-412E-A92D-124FEBE82B49}" srcOrd="4" destOrd="0" parTransId="{8CA56B81-F24F-4B7B-9FD2-9DFE9E5B2FB5}" sibTransId="{9EAF451A-92BE-4BBE-9E3F-998A573F65B3}"/>
    <dgm:cxn modelId="{3FC0898B-443E-4EFA-9D86-20C7500E1FE7}" type="presOf" srcId="{9F3515AD-ABD5-428A-8693-EEEBEC837DEA}" destId="{70383072-85E7-4E00-8AC3-A421B85DA7A5}" srcOrd="0" destOrd="0" presId="urn:microsoft.com/office/officeart/2018/2/layout/IconLabelList"/>
    <dgm:cxn modelId="{ABE4EEC2-F24D-411D-A4B9-8AF749C36C38}" type="presOf" srcId="{316AF77E-D70C-412E-A92D-124FEBE82B49}" destId="{FB2D6E9A-EA11-41CB-95D7-476DE2A55AAD}" srcOrd="0" destOrd="0" presId="urn:microsoft.com/office/officeart/2018/2/layout/IconLabelList"/>
    <dgm:cxn modelId="{6DC174C3-BDDE-42FD-B263-98F8A19CD776}" srcId="{80EA3F14-C983-4A72-A5EF-4B28E4822FC3}" destId="{3F12EF2D-2F03-4E97-A8FD-562CAC4EF8A8}" srcOrd="3" destOrd="0" parTransId="{ED3770B5-D367-417C-BA61-06FFD56C96DA}" sibTransId="{C96D2D56-F2A5-4F30-992C-999FE023FC4B}"/>
    <dgm:cxn modelId="{EE6644C7-16CD-4076-9ED0-F09F257E80A7}" type="presOf" srcId="{3F12EF2D-2F03-4E97-A8FD-562CAC4EF8A8}" destId="{5E037711-CD2F-4463-BE21-53115770D01B}" srcOrd="0" destOrd="0" presId="urn:microsoft.com/office/officeart/2018/2/layout/IconLabelList"/>
    <dgm:cxn modelId="{A14858DE-AB56-48EC-B112-C1C72042A585}" type="presOf" srcId="{7A8C1F4B-C8AA-4606-A3A2-CE85D259A675}" destId="{3BCCD688-58CC-462C-8F3D-B0C7BA3A5524}" srcOrd="0" destOrd="0" presId="urn:microsoft.com/office/officeart/2018/2/layout/IconLabelList"/>
    <dgm:cxn modelId="{211531E8-FA3D-411D-92F4-8E55EE1EAB5F}" type="presOf" srcId="{83C04F13-23FC-43C5-99CE-85976F393A90}" destId="{7DEF20EB-13F4-4A0D-9E24-0AC000632833}" srcOrd="0" destOrd="0" presId="urn:microsoft.com/office/officeart/2018/2/layout/IconLabelList"/>
    <dgm:cxn modelId="{6D9DAAEF-0CE6-460B-926B-A599AA82A37C}" srcId="{80EA3F14-C983-4A72-A5EF-4B28E4822FC3}" destId="{83C04F13-23FC-43C5-99CE-85976F393A90}" srcOrd="1" destOrd="0" parTransId="{6CAE06C0-6980-4F24-B3E6-FEA5504A6028}" sibTransId="{0F0488E6-C53A-4334-857C-BA612B34EBBB}"/>
    <dgm:cxn modelId="{8BCC63F0-C317-44BD-9F69-B7BB7896437B}" srcId="{80EA3F14-C983-4A72-A5EF-4B28E4822FC3}" destId="{9F3515AD-ABD5-428A-8693-EEEBEC837DEA}" srcOrd="0" destOrd="0" parTransId="{F2353D25-AEF6-478C-8430-4B4AEF23F848}" sibTransId="{CA093355-B647-4D21-AC91-71664970C157}"/>
    <dgm:cxn modelId="{190EA4F4-BCF2-4CFA-A8E6-6676A92569C8}" type="presParOf" srcId="{9B44867B-D967-4BC6-8ACD-AD384C89185B}" destId="{0EA7F62B-174B-484A-ADB4-147E450EAE8D}" srcOrd="0" destOrd="0" presId="urn:microsoft.com/office/officeart/2018/2/layout/IconLabelList"/>
    <dgm:cxn modelId="{8F681702-CD36-4EDF-AA0C-79BB4C517F16}" type="presParOf" srcId="{0EA7F62B-174B-484A-ADB4-147E450EAE8D}" destId="{D85330B6-DB12-4D4B-AA80-7172641E4FF5}" srcOrd="0" destOrd="0" presId="urn:microsoft.com/office/officeart/2018/2/layout/IconLabelList"/>
    <dgm:cxn modelId="{52E3EFDF-7F0A-43A7-8AD8-1D017F4D0A08}" type="presParOf" srcId="{0EA7F62B-174B-484A-ADB4-147E450EAE8D}" destId="{12ADE773-C8AC-4560-AFF3-5E408159A027}" srcOrd="1" destOrd="0" presId="urn:microsoft.com/office/officeart/2018/2/layout/IconLabelList"/>
    <dgm:cxn modelId="{3BD83484-CA21-4048-B104-65B2CA929F19}" type="presParOf" srcId="{0EA7F62B-174B-484A-ADB4-147E450EAE8D}" destId="{70383072-85E7-4E00-8AC3-A421B85DA7A5}" srcOrd="2" destOrd="0" presId="urn:microsoft.com/office/officeart/2018/2/layout/IconLabelList"/>
    <dgm:cxn modelId="{73C3B39E-F1A1-4EA9-9EE5-CE1B2B1962C4}" type="presParOf" srcId="{9B44867B-D967-4BC6-8ACD-AD384C89185B}" destId="{1785769F-D9D7-458B-881D-1951E3CE2D04}" srcOrd="1" destOrd="0" presId="urn:microsoft.com/office/officeart/2018/2/layout/IconLabelList"/>
    <dgm:cxn modelId="{392F65D0-2A1A-4635-89B8-9A26745F7574}" type="presParOf" srcId="{9B44867B-D967-4BC6-8ACD-AD384C89185B}" destId="{C25A0E34-ED8A-4375-8CF6-D20F61B1E2CC}" srcOrd="2" destOrd="0" presId="urn:microsoft.com/office/officeart/2018/2/layout/IconLabelList"/>
    <dgm:cxn modelId="{0FE524D7-5558-4376-80BB-FF521B60CDD4}" type="presParOf" srcId="{C25A0E34-ED8A-4375-8CF6-D20F61B1E2CC}" destId="{CDBBB164-27B7-4DFF-AFE6-6D45A178C598}" srcOrd="0" destOrd="0" presId="urn:microsoft.com/office/officeart/2018/2/layout/IconLabelList"/>
    <dgm:cxn modelId="{0FE8DEE4-457D-4082-8D16-9661B39B6FE1}" type="presParOf" srcId="{C25A0E34-ED8A-4375-8CF6-D20F61B1E2CC}" destId="{B519BB5C-5BA3-4415-84A0-EA65B8E65FA9}" srcOrd="1" destOrd="0" presId="urn:microsoft.com/office/officeart/2018/2/layout/IconLabelList"/>
    <dgm:cxn modelId="{2412F2E7-1315-416D-8A95-53D5C6623265}" type="presParOf" srcId="{C25A0E34-ED8A-4375-8CF6-D20F61B1E2CC}" destId="{7DEF20EB-13F4-4A0D-9E24-0AC000632833}" srcOrd="2" destOrd="0" presId="urn:microsoft.com/office/officeart/2018/2/layout/IconLabelList"/>
    <dgm:cxn modelId="{DC3907FB-47AC-400D-AF97-B61BC52FCF02}" type="presParOf" srcId="{9B44867B-D967-4BC6-8ACD-AD384C89185B}" destId="{F31B662D-1304-48B5-B350-EDDFC54ADC9D}" srcOrd="3" destOrd="0" presId="urn:microsoft.com/office/officeart/2018/2/layout/IconLabelList"/>
    <dgm:cxn modelId="{78A1509F-17C3-4B02-B4E0-F0E7F0C7DE38}" type="presParOf" srcId="{9B44867B-D967-4BC6-8ACD-AD384C89185B}" destId="{DD6D6E01-CC50-4040-8CF8-CCA7030444EA}" srcOrd="4" destOrd="0" presId="urn:microsoft.com/office/officeart/2018/2/layout/IconLabelList"/>
    <dgm:cxn modelId="{DC4FAA8C-87D7-4817-912B-7B3AD6D9279F}" type="presParOf" srcId="{DD6D6E01-CC50-4040-8CF8-CCA7030444EA}" destId="{5009B884-B088-45C3-8DDF-BAAFC8A4C219}" srcOrd="0" destOrd="0" presId="urn:microsoft.com/office/officeart/2018/2/layout/IconLabelList"/>
    <dgm:cxn modelId="{48596FBD-B9ED-4D98-85BB-C7CCFC901F99}" type="presParOf" srcId="{DD6D6E01-CC50-4040-8CF8-CCA7030444EA}" destId="{5838A2A6-52B4-4354-8BC6-C0852DE4BA75}" srcOrd="1" destOrd="0" presId="urn:microsoft.com/office/officeart/2018/2/layout/IconLabelList"/>
    <dgm:cxn modelId="{1015DFAF-2687-44E3-9B85-F45FF1F687CA}" type="presParOf" srcId="{DD6D6E01-CC50-4040-8CF8-CCA7030444EA}" destId="{3BCCD688-58CC-462C-8F3D-B0C7BA3A5524}" srcOrd="2" destOrd="0" presId="urn:microsoft.com/office/officeart/2018/2/layout/IconLabelList"/>
    <dgm:cxn modelId="{A21A0CF7-EDF5-44DE-AD4B-C89F404119DC}" type="presParOf" srcId="{9B44867B-D967-4BC6-8ACD-AD384C89185B}" destId="{7F685784-4016-46C1-852D-CE78B75ECCBE}" srcOrd="5" destOrd="0" presId="urn:microsoft.com/office/officeart/2018/2/layout/IconLabelList"/>
    <dgm:cxn modelId="{F7039B3D-4FBC-4CBF-ACD2-1F987C6BB2BC}" type="presParOf" srcId="{9B44867B-D967-4BC6-8ACD-AD384C89185B}" destId="{D3427242-3F51-4208-91D1-BD8FDD0F9E6E}" srcOrd="6" destOrd="0" presId="urn:microsoft.com/office/officeart/2018/2/layout/IconLabelList"/>
    <dgm:cxn modelId="{10758500-2E12-4605-B6DF-116297AAE1A3}" type="presParOf" srcId="{D3427242-3F51-4208-91D1-BD8FDD0F9E6E}" destId="{6D3DD77A-6553-4016-8F3F-D0384202373D}" srcOrd="0" destOrd="0" presId="urn:microsoft.com/office/officeart/2018/2/layout/IconLabelList"/>
    <dgm:cxn modelId="{5ED8B80D-AD24-4595-A59C-48C4274BD770}" type="presParOf" srcId="{D3427242-3F51-4208-91D1-BD8FDD0F9E6E}" destId="{F81F30CB-6AEE-4B3B-8176-7F48CF57AA8F}" srcOrd="1" destOrd="0" presId="urn:microsoft.com/office/officeart/2018/2/layout/IconLabelList"/>
    <dgm:cxn modelId="{B5BE4A9B-8DC0-45EE-ADE8-765076E48D23}" type="presParOf" srcId="{D3427242-3F51-4208-91D1-BD8FDD0F9E6E}" destId="{5E037711-CD2F-4463-BE21-53115770D01B}" srcOrd="2" destOrd="0" presId="urn:microsoft.com/office/officeart/2018/2/layout/IconLabelList"/>
    <dgm:cxn modelId="{A979D0AE-F2C8-41B3-9372-45415335FEEB}" type="presParOf" srcId="{9B44867B-D967-4BC6-8ACD-AD384C89185B}" destId="{D2D1B533-3C9F-4A41-B6DF-675950A2FDF7}" srcOrd="7" destOrd="0" presId="urn:microsoft.com/office/officeart/2018/2/layout/IconLabelList"/>
    <dgm:cxn modelId="{091EA457-48DB-4233-BADB-C170234A0F22}" type="presParOf" srcId="{9B44867B-D967-4BC6-8ACD-AD384C89185B}" destId="{DB1CA283-8F05-45B8-96A5-8609A687E9E9}" srcOrd="8" destOrd="0" presId="urn:microsoft.com/office/officeart/2018/2/layout/IconLabelList"/>
    <dgm:cxn modelId="{D05597D5-4F20-4898-BBB4-BDA6AFFB58F8}" type="presParOf" srcId="{DB1CA283-8F05-45B8-96A5-8609A687E9E9}" destId="{523D5C3C-9244-4CC5-ABE8-41E20427A8A7}" srcOrd="0" destOrd="0" presId="urn:microsoft.com/office/officeart/2018/2/layout/IconLabelList"/>
    <dgm:cxn modelId="{766EB3AD-CF01-4A1C-B49A-4A6670D17A78}" type="presParOf" srcId="{DB1CA283-8F05-45B8-96A5-8609A687E9E9}" destId="{3EF1782D-4BDD-4902-B834-C9A0A2749371}" srcOrd="1" destOrd="0" presId="urn:microsoft.com/office/officeart/2018/2/layout/IconLabelList"/>
    <dgm:cxn modelId="{25B20B98-6ACF-402F-98FE-978AC993ED92}" type="presParOf" srcId="{DB1CA283-8F05-45B8-96A5-8609A687E9E9}" destId="{FB2D6E9A-EA11-41CB-95D7-476DE2A55AA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5450BF-CD9D-4C52-A735-FFEFFF7F589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BC94C3-C777-44EA-A964-05F34A8EF63B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1" dirty="0">
              <a:latin typeface="Jumble" panose="02000503000000020004" pitchFamily="2" charset="0"/>
            </a:rPr>
            <a:t>Some more CNN models (AlexNet) and other datasets can be employed to see their performance on emotion recognition.</a:t>
          </a:r>
          <a:endParaRPr lang="en-US" dirty="0">
            <a:latin typeface="Jumble" panose="02000503000000020004" pitchFamily="2" charset="0"/>
          </a:endParaRPr>
        </a:p>
      </dgm:t>
    </dgm:pt>
    <dgm:pt modelId="{2916AC5E-2781-4844-A370-D42ACB56FF0D}" type="parTrans" cxnId="{54E91E44-E64A-4E58-92AF-12C6B51CAF83}">
      <dgm:prSet/>
      <dgm:spPr/>
      <dgm:t>
        <a:bodyPr/>
        <a:lstStyle/>
        <a:p>
          <a:endParaRPr lang="en-US"/>
        </a:p>
      </dgm:t>
    </dgm:pt>
    <dgm:pt modelId="{1A718587-A6C6-4E53-A6FE-FE9507AF39B5}" type="sibTrans" cxnId="{54E91E44-E64A-4E58-92AF-12C6B51CAF83}">
      <dgm:prSet/>
      <dgm:spPr/>
      <dgm:t>
        <a:bodyPr/>
        <a:lstStyle/>
        <a:p>
          <a:endParaRPr lang="en-US"/>
        </a:p>
      </dgm:t>
    </dgm:pt>
    <dgm:pt modelId="{9D586E18-D450-4E37-AAD5-370560D1896E}">
      <dgm:prSet/>
      <dgm:spPr/>
      <dgm:t>
        <a:bodyPr/>
        <a:lstStyle/>
        <a:p>
          <a:pPr algn="just">
            <a:lnSpc>
              <a:spcPct val="100000"/>
            </a:lnSpc>
          </a:pPr>
          <a:r>
            <a:rPr lang="en-US" b="1" dirty="0">
              <a:latin typeface="Jumble" panose="02000503000000020004" pitchFamily="2" charset="0"/>
            </a:rPr>
            <a:t>More hyperparameter tuning and data augmentation can be employed to improve the results obtained from these models, especially the ResNet Model.</a:t>
          </a:r>
          <a:endParaRPr lang="en-US" dirty="0">
            <a:latin typeface="Jumble" panose="02000503000000020004" pitchFamily="2" charset="0"/>
          </a:endParaRPr>
        </a:p>
      </dgm:t>
    </dgm:pt>
    <dgm:pt modelId="{8236288B-01C3-4EB6-9A52-123B156D6AEF}" type="parTrans" cxnId="{E180446D-EAAB-4A00-85F8-FE3FB0FB2EE0}">
      <dgm:prSet/>
      <dgm:spPr/>
      <dgm:t>
        <a:bodyPr/>
        <a:lstStyle/>
        <a:p>
          <a:endParaRPr lang="en-US"/>
        </a:p>
      </dgm:t>
    </dgm:pt>
    <dgm:pt modelId="{D47F78F6-C2CD-4F3B-8561-A5459060EEB2}" type="sibTrans" cxnId="{E180446D-EAAB-4A00-85F8-FE3FB0FB2EE0}">
      <dgm:prSet/>
      <dgm:spPr/>
      <dgm:t>
        <a:bodyPr/>
        <a:lstStyle/>
        <a:p>
          <a:endParaRPr lang="en-US"/>
        </a:p>
      </dgm:t>
    </dgm:pt>
    <dgm:pt modelId="{4E52DA46-9198-4297-BCF2-D71629DA8F38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2000" dirty="0">
              <a:latin typeface="Jumble" panose="02000503000000020004" pitchFamily="2" charset="0"/>
            </a:rPr>
            <a:t>The model's sensitivity to noisy or varied input data and its performance under real-world conditions in situations where the data may be more diverse and less controlled needs to be evaluated.</a:t>
          </a:r>
        </a:p>
      </dgm:t>
    </dgm:pt>
    <dgm:pt modelId="{1991D5CD-0308-4CA5-9E48-76F4E21C443E}" type="parTrans" cxnId="{EC432C66-297A-4634-9E58-A04910FAD7A8}">
      <dgm:prSet/>
      <dgm:spPr/>
      <dgm:t>
        <a:bodyPr/>
        <a:lstStyle/>
        <a:p>
          <a:endParaRPr lang="en-US"/>
        </a:p>
      </dgm:t>
    </dgm:pt>
    <dgm:pt modelId="{B13E1833-24F3-4545-9DF8-6550EFC20521}" type="sibTrans" cxnId="{EC432C66-297A-4634-9E58-A04910FAD7A8}">
      <dgm:prSet/>
      <dgm:spPr/>
      <dgm:t>
        <a:bodyPr/>
        <a:lstStyle/>
        <a:p>
          <a:endParaRPr lang="en-US"/>
        </a:p>
      </dgm:t>
    </dgm:pt>
    <dgm:pt modelId="{8D0F618F-5A12-4466-B4C8-10990060947F}" type="pres">
      <dgm:prSet presAssocID="{A65450BF-CD9D-4C52-A735-FFEFFF7F5895}" presName="root" presStyleCnt="0">
        <dgm:presLayoutVars>
          <dgm:dir/>
          <dgm:resizeHandles val="exact"/>
        </dgm:presLayoutVars>
      </dgm:prSet>
      <dgm:spPr/>
    </dgm:pt>
    <dgm:pt modelId="{E66ED93B-9A3F-4528-80A0-899FFCD0862E}" type="pres">
      <dgm:prSet presAssocID="{FBBC94C3-C777-44EA-A964-05F34A8EF63B}" presName="compNode" presStyleCnt="0"/>
      <dgm:spPr/>
    </dgm:pt>
    <dgm:pt modelId="{AE11F5ED-6BF2-47EB-B3AD-F76967CC4B88}" type="pres">
      <dgm:prSet presAssocID="{FBBC94C3-C777-44EA-A964-05F34A8EF63B}" presName="bgRect" presStyleLbl="bgShp" presStyleIdx="0" presStyleCnt="3"/>
      <dgm:spPr/>
    </dgm:pt>
    <dgm:pt modelId="{40AAF2EB-E0B3-4C68-A894-C49962A130D3}" type="pres">
      <dgm:prSet presAssocID="{FBBC94C3-C777-44EA-A964-05F34A8EF6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2E2D07D0-3CB2-423B-8AA3-5AA289C65E01}" type="pres">
      <dgm:prSet presAssocID="{FBBC94C3-C777-44EA-A964-05F34A8EF63B}" presName="spaceRect" presStyleCnt="0"/>
      <dgm:spPr/>
    </dgm:pt>
    <dgm:pt modelId="{452F9220-BB88-4504-983D-FA06D319374A}" type="pres">
      <dgm:prSet presAssocID="{FBBC94C3-C777-44EA-A964-05F34A8EF63B}" presName="parTx" presStyleLbl="revTx" presStyleIdx="0" presStyleCnt="3">
        <dgm:presLayoutVars>
          <dgm:chMax val="0"/>
          <dgm:chPref val="0"/>
        </dgm:presLayoutVars>
      </dgm:prSet>
      <dgm:spPr/>
    </dgm:pt>
    <dgm:pt modelId="{B4108E7A-F4B5-4E9B-BAD0-3E34B160011A}" type="pres">
      <dgm:prSet presAssocID="{1A718587-A6C6-4E53-A6FE-FE9507AF39B5}" presName="sibTrans" presStyleCnt="0"/>
      <dgm:spPr/>
    </dgm:pt>
    <dgm:pt modelId="{6BBEF9A7-7669-4554-85D4-22D452778320}" type="pres">
      <dgm:prSet presAssocID="{9D586E18-D450-4E37-AAD5-370560D1896E}" presName="compNode" presStyleCnt="0"/>
      <dgm:spPr/>
    </dgm:pt>
    <dgm:pt modelId="{B3F54DEE-9727-488D-B8EE-3491FBD66360}" type="pres">
      <dgm:prSet presAssocID="{9D586E18-D450-4E37-AAD5-370560D1896E}" presName="bgRect" presStyleLbl="bgShp" presStyleIdx="1" presStyleCnt="3"/>
      <dgm:spPr/>
    </dgm:pt>
    <dgm:pt modelId="{B5FBE46E-70F4-40A5-A24A-FE00F9B483E8}" type="pres">
      <dgm:prSet presAssocID="{9D586E18-D450-4E37-AAD5-370560D189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961B6D18-0F93-4DEB-AA76-E70D3F59EA0B}" type="pres">
      <dgm:prSet presAssocID="{9D586E18-D450-4E37-AAD5-370560D1896E}" presName="spaceRect" presStyleCnt="0"/>
      <dgm:spPr/>
    </dgm:pt>
    <dgm:pt modelId="{35C83AEA-42ED-4507-A7D0-38DFCDEC52F2}" type="pres">
      <dgm:prSet presAssocID="{9D586E18-D450-4E37-AAD5-370560D1896E}" presName="parTx" presStyleLbl="revTx" presStyleIdx="1" presStyleCnt="3">
        <dgm:presLayoutVars>
          <dgm:chMax val="0"/>
          <dgm:chPref val="0"/>
        </dgm:presLayoutVars>
      </dgm:prSet>
      <dgm:spPr/>
    </dgm:pt>
    <dgm:pt modelId="{32A811A8-E101-448F-A3B8-1D2B7D5968B7}" type="pres">
      <dgm:prSet presAssocID="{D47F78F6-C2CD-4F3B-8561-A5459060EEB2}" presName="sibTrans" presStyleCnt="0"/>
      <dgm:spPr/>
    </dgm:pt>
    <dgm:pt modelId="{E2A1BBD9-9208-4AC7-A577-65EE38C19B88}" type="pres">
      <dgm:prSet presAssocID="{4E52DA46-9198-4297-BCF2-D71629DA8F38}" presName="compNode" presStyleCnt="0"/>
      <dgm:spPr/>
    </dgm:pt>
    <dgm:pt modelId="{F019A8E2-6C3D-4DDC-BF6D-BFD599F4B220}" type="pres">
      <dgm:prSet presAssocID="{4E52DA46-9198-4297-BCF2-D71629DA8F38}" presName="bgRect" presStyleLbl="bgShp" presStyleIdx="2" presStyleCnt="3"/>
      <dgm:spPr/>
    </dgm:pt>
    <dgm:pt modelId="{9AB020DC-0B28-42AA-8832-1F3430D7340F}" type="pres">
      <dgm:prSet presAssocID="{4E52DA46-9198-4297-BCF2-D71629DA8F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7C4C9AF-0718-43CA-AD0C-6716CE7494AA}" type="pres">
      <dgm:prSet presAssocID="{4E52DA46-9198-4297-BCF2-D71629DA8F38}" presName="spaceRect" presStyleCnt="0"/>
      <dgm:spPr/>
    </dgm:pt>
    <dgm:pt modelId="{B1EDABFB-1B8C-4B06-94CA-0F64EFC4C969}" type="pres">
      <dgm:prSet presAssocID="{4E52DA46-9198-4297-BCF2-D71629DA8F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E91E44-E64A-4E58-92AF-12C6B51CAF83}" srcId="{A65450BF-CD9D-4C52-A735-FFEFFF7F5895}" destId="{FBBC94C3-C777-44EA-A964-05F34A8EF63B}" srcOrd="0" destOrd="0" parTransId="{2916AC5E-2781-4844-A370-D42ACB56FF0D}" sibTransId="{1A718587-A6C6-4E53-A6FE-FE9507AF39B5}"/>
    <dgm:cxn modelId="{EC432C66-297A-4634-9E58-A04910FAD7A8}" srcId="{A65450BF-CD9D-4C52-A735-FFEFFF7F5895}" destId="{4E52DA46-9198-4297-BCF2-D71629DA8F38}" srcOrd="2" destOrd="0" parTransId="{1991D5CD-0308-4CA5-9E48-76F4E21C443E}" sibTransId="{B13E1833-24F3-4545-9DF8-6550EFC20521}"/>
    <dgm:cxn modelId="{F75E7246-DE84-4585-8B03-1113823D1310}" type="presOf" srcId="{9D586E18-D450-4E37-AAD5-370560D1896E}" destId="{35C83AEA-42ED-4507-A7D0-38DFCDEC52F2}" srcOrd="0" destOrd="0" presId="urn:microsoft.com/office/officeart/2018/2/layout/IconVerticalSolidList"/>
    <dgm:cxn modelId="{F458F16C-E6FA-4CB9-AFAA-2BB17F28FA04}" type="presOf" srcId="{4E52DA46-9198-4297-BCF2-D71629DA8F38}" destId="{B1EDABFB-1B8C-4B06-94CA-0F64EFC4C969}" srcOrd="0" destOrd="0" presId="urn:microsoft.com/office/officeart/2018/2/layout/IconVerticalSolidList"/>
    <dgm:cxn modelId="{E180446D-EAAB-4A00-85F8-FE3FB0FB2EE0}" srcId="{A65450BF-CD9D-4C52-A735-FFEFFF7F5895}" destId="{9D586E18-D450-4E37-AAD5-370560D1896E}" srcOrd="1" destOrd="0" parTransId="{8236288B-01C3-4EB6-9A52-123B156D6AEF}" sibTransId="{D47F78F6-C2CD-4F3B-8561-A5459060EEB2}"/>
    <dgm:cxn modelId="{D4AC746E-C01B-4B56-9E2F-E3AD8DD7C99E}" type="presOf" srcId="{FBBC94C3-C777-44EA-A964-05F34A8EF63B}" destId="{452F9220-BB88-4504-983D-FA06D319374A}" srcOrd="0" destOrd="0" presId="urn:microsoft.com/office/officeart/2018/2/layout/IconVerticalSolidList"/>
    <dgm:cxn modelId="{51C85A51-40AA-4F28-B7EE-B1995F4B4264}" type="presOf" srcId="{A65450BF-CD9D-4C52-A735-FFEFFF7F5895}" destId="{8D0F618F-5A12-4466-B4C8-10990060947F}" srcOrd="0" destOrd="0" presId="urn:microsoft.com/office/officeart/2018/2/layout/IconVerticalSolidList"/>
    <dgm:cxn modelId="{136A7A5D-7036-4CE5-85BC-C1C7D0C3D881}" type="presParOf" srcId="{8D0F618F-5A12-4466-B4C8-10990060947F}" destId="{E66ED93B-9A3F-4528-80A0-899FFCD0862E}" srcOrd="0" destOrd="0" presId="urn:microsoft.com/office/officeart/2018/2/layout/IconVerticalSolidList"/>
    <dgm:cxn modelId="{5F9C2E75-770B-446D-9410-151299067FC8}" type="presParOf" srcId="{E66ED93B-9A3F-4528-80A0-899FFCD0862E}" destId="{AE11F5ED-6BF2-47EB-B3AD-F76967CC4B88}" srcOrd="0" destOrd="0" presId="urn:microsoft.com/office/officeart/2018/2/layout/IconVerticalSolidList"/>
    <dgm:cxn modelId="{592C338B-9CC7-4BFA-A67F-BBC69A048AF0}" type="presParOf" srcId="{E66ED93B-9A3F-4528-80A0-899FFCD0862E}" destId="{40AAF2EB-E0B3-4C68-A894-C49962A130D3}" srcOrd="1" destOrd="0" presId="urn:microsoft.com/office/officeart/2018/2/layout/IconVerticalSolidList"/>
    <dgm:cxn modelId="{BE4C929A-43B8-4238-8553-DC9857D73916}" type="presParOf" srcId="{E66ED93B-9A3F-4528-80A0-899FFCD0862E}" destId="{2E2D07D0-3CB2-423B-8AA3-5AA289C65E01}" srcOrd="2" destOrd="0" presId="urn:microsoft.com/office/officeart/2018/2/layout/IconVerticalSolidList"/>
    <dgm:cxn modelId="{F0E619B7-8D81-4020-8383-D7CD40B54D02}" type="presParOf" srcId="{E66ED93B-9A3F-4528-80A0-899FFCD0862E}" destId="{452F9220-BB88-4504-983D-FA06D319374A}" srcOrd="3" destOrd="0" presId="urn:microsoft.com/office/officeart/2018/2/layout/IconVerticalSolidList"/>
    <dgm:cxn modelId="{0544092B-FB5C-4676-B712-D7437D459C1C}" type="presParOf" srcId="{8D0F618F-5A12-4466-B4C8-10990060947F}" destId="{B4108E7A-F4B5-4E9B-BAD0-3E34B160011A}" srcOrd="1" destOrd="0" presId="urn:microsoft.com/office/officeart/2018/2/layout/IconVerticalSolidList"/>
    <dgm:cxn modelId="{1AFABE1B-8C1D-4272-BD18-C4328D2E04E6}" type="presParOf" srcId="{8D0F618F-5A12-4466-B4C8-10990060947F}" destId="{6BBEF9A7-7669-4554-85D4-22D452778320}" srcOrd="2" destOrd="0" presId="urn:microsoft.com/office/officeart/2018/2/layout/IconVerticalSolidList"/>
    <dgm:cxn modelId="{0B62213D-8804-4523-83C5-3DBD069E6086}" type="presParOf" srcId="{6BBEF9A7-7669-4554-85D4-22D452778320}" destId="{B3F54DEE-9727-488D-B8EE-3491FBD66360}" srcOrd="0" destOrd="0" presId="urn:microsoft.com/office/officeart/2018/2/layout/IconVerticalSolidList"/>
    <dgm:cxn modelId="{8D3D8453-876F-4AD8-932D-D3B16BC5C974}" type="presParOf" srcId="{6BBEF9A7-7669-4554-85D4-22D452778320}" destId="{B5FBE46E-70F4-40A5-A24A-FE00F9B483E8}" srcOrd="1" destOrd="0" presId="urn:microsoft.com/office/officeart/2018/2/layout/IconVerticalSolidList"/>
    <dgm:cxn modelId="{833BD7B0-C3BB-471B-88C7-3C6B0A6AB147}" type="presParOf" srcId="{6BBEF9A7-7669-4554-85D4-22D452778320}" destId="{961B6D18-0F93-4DEB-AA76-E70D3F59EA0B}" srcOrd="2" destOrd="0" presId="urn:microsoft.com/office/officeart/2018/2/layout/IconVerticalSolidList"/>
    <dgm:cxn modelId="{9FEE3A15-6EEA-450D-8118-A90287A72696}" type="presParOf" srcId="{6BBEF9A7-7669-4554-85D4-22D452778320}" destId="{35C83AEA-42ED-4507-A7D0-38DFCDEC52F2}" srcOrd="3" destOrd="0" presId="urn:microsoft.com/office/officeart/2018/2/layout/IconVerticalSolidList"/>
    <dgm:cxn modelId="{35C44591-AAA0-48C1-A889-2E948609A574}" type="presParOf" srcId="{8D0F618F-5A12-4466-B4C8-10990060947F}" destId="{32A811A8-E101-448F-A3B8-1D2B7D5968B7}" srcOrd="3" destOrd="0" presId="urn:microsoft.com/office/officeart/2018/2/layout/IconVerticalSolidList"/>
    <dgm:cxn modelId="{CBDA2A4D-836C-42CE-B47A-03C78CEA25D0}" type="presParOf" srcId="{8D0F618F-5A12-4466-B4C8-10990060947F}" destId="{E2A1BBD9-9208-4AC7-A577-65EE38C19B88}" srcOrd="4" destOrd="0" presId="urn:microsoft.com/office/officeart/2018/2/layout/IconVerticalSolidList"/>
    <dgm:cxn modelId="{B52DFBE0-DD09-4148-9924-1A781A9F5FE3}" type="presParOf" srcId="{E2A1BBD9-9208-4AC7-A577-65EE38C19B88}" destId="{F019A8E2-6C3D-4DDC-BF6D-BFD599F4B220}" srcOrd="0" destOrd="0" presId="urn:microsoft.com/office/officeart/2018/2/layout/IconVerticalSolidList"/>
    <dgm:cxn modelId="{4436CB52-C818-453D-9262-DE5D83B3F45C}" type="presParOf" srcId="{E2A1BBD9-9208-4AC7-A577-65EE38C19B88}" destId="{9AB020DC-0B28-42AA-8832-1F3430D7340F}" srcOrd="1" destOrd="0" presId="urn:microsoft.com/office/officeart/2018/2/layout/IconVerticalSolidList"/>
    <dgm:cxn modelId="{3718B230-21B3-49D2-88A2-4BA00C4467DE}" type="presParOf" srcId="{E2A1BBD9-9208-4AC7-A577-65EE38C19B88}" destId="{A7C4C9AF-0718-43CA-AD0C-6716CE7494AA}" srcOrd="2" destOrd="0" presId="urn:microsoft.com/office/officeart/2018/2/layout/IconVerticalSolidList"/>
    <dgm:cxn modelId="{44C82B19-3942-40F2-B187-2C38521D33EA}" type="presParOf" srcId="{E2A1BBD9-9208-4AC7-A577-65EE38C19B88}" destId="{B1EDABFB-1B8C-4B06-94CA-0F64EFC4C9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F4CE9-6F73-4022-9CDE-75435EF3DB2F}">
      <dsp:nvSpPr>
        <dsp:cNvPr id="0" name=""/>
        <dsp:cNvSpPr/>
      </dsp:nvSpPr>
      <dsp:spPr>
        <a:xfrm>
          <a:off x="0" y="373"/>
          <a:ext cx="10058399" cy="5146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F4437-AF99-4A56-86DE-1D4563DA34B7}">
      <dsp:nvSpPr>
        <dsp:cNvPr id="0" name=""/>
        <dsp:cNvSpPr/>
      </dsp:nvSpPr>
      <dsp:spPr>
        <a:xfrm>
          <a:off x="155678" y="116167"/>
          <a:ext cx="283051" cy="2830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FD334-C4AA-4BDC-BEB1-CCFDC3B77B55}">
      <dsp:nvSpPr>
        <dsp:cNvPr id="0" name=""/>
        <dsp:cNvSpPr/>
      </dsp:nvSpPr>
      <dsp:spPr>
        <a:xfrm>
          <a:off x="594408" y="373"/>
          <a:ext cx="9463991" cy="514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66" tIns="54466" rIns="54466" bIns="544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Jumble" panose="02000503000000020004" pitchFamily="2" charset="0"/>
            </a:rPr>
            <a:t>Introduction &amp; thesis goal</a:t>
          </a:r>
        </a:p>
      </dsp:txBody>
      <dsp:txXfrm>
        <a:off x="594408" y="373"/>
        <a:ext cx="9463991" cy="514639"/>
      </dsp:txXfrm>
    </dsp:sp>
    <dsp:sp modelId="{512E8CF6-4287-4BF1-B30B-10FB88EFED04}">
      <dsp:nvSpPr>
        <dsp:cNvPr id="0" name=""/>
        <dsp:cNvSpPr/>
      </dsp:nvSpPr>
      <dsp:spPr>
        <a:xfrm>
          <a:off x="0" y="643673"/>
          <a:ext cx="10058399" cy="5146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7A679-4EE3-4DC0-9740-860CE67D12CD}">
      <dsp:nvSpPr>
        <dsp:cNvPr id="0" name=""/>
        <dsp:cNvSpPr/>
      </dsp:nvSpPr>
      <dsp:spPr>
        <a:xfrm>
          <a:off x="155678" y="759467"/>
          <a:ext cx="283051" cy="2830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8C459-00F9-45F9-AD5F-810633CD8514}">
      <dsp:nvSpPr>
        <dsp:cNvPr id="0" name=""/>
        <dsp:cNvSpPr/>
      </dsp:nvSpPr>
      <dsp:spPr>
        <a:xfrm>
          <a:off x="594408" y="643673"/>
          <a:ext cx="9463991" cy="514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66" tIns="54466" rIns="54466" bIns="544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Jumble" panose="02000503000000020004" pitchFamily="2" charset="0"/>
            </a:rPr>
            <a:t>Datasets &amp; CNN Models</a:t>
          </a:r>
        </a:p>
      </dsp:txBody>
      <dsp:txXfrm>
        <a:off x="594408" y="643673"/>
        <a:ext cx="9463991" cy="514639"/>
      </dsp:txXfrm>
    </dsp:sp>
    <dsp:sp modelId="{36360E4F-933C-47CA-9756-5C527B6D9643}">
      <dsp:nvSpPr>
        <dsp:cNvPr id="0" name=""/>
        <dsp:cNvSpPr/>
      </dsp:nvSpPr>
      <dsp:spPr>
        <a:xfrm>
          <a:off x="0" y="1286972"/>
          <a:ext cx="10058399" cy="5146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AA531-027C-4555-A567-68B3C670A959}">
      <dsp:nvSpPr>
        <dsp:cNvPr id="0" name=""/>
        <dsp:cNvSpPr/>
      </dsp:nvSpPr>
      <dsp:spPr>
        <a:xfrm>
          <a:off x="155678" y="1402766"/>
          <a:ext cx="283051" cy="2830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A0A94-F6D2-41BA-BD08-778315850E66}">
      <dsp:nvSpPr>
        <dsp:cNvPr id="0" name=""/>
        <dsp:cNvSpPr/>
      </dsp:nvSpPr>
      <dsp:spPr>
        <a:xfrm>
          <a:off x="594408" y="1286972"/>
          <a:ext cx="9463991" cy="514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66" tIns="54466" rIns="54466" bIns="544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Jumble" panose="02000503000000020004" pitchFamily="2" charset="0"/>
            </a:rPr>
            <a:t>Metrics of Learning</a:t>
          </a:r>
        </a:p>
      </dsp:txBody>
      <dsp:txXfrm>
        <a:off x="594408" y="1286972"/>
        <a:ext cx="9463991" cy="514639"/>
      </dsp:txXfrm>
    </dsp:sp>
    <dsp:sp modelId="{28C4223C-B86B-4C8D-BCEA-CAFE698978F2}">
      <dsp:nvSpPr>
        <dsp:cNvPr id="0" name=""/>
        <dsp:cNvSpPr/>
      </dsp:nvSpPr>
      <dsp:spPr>
        <a:xfrm>
          <a:off x="0" y="1930272"/>
          <a:ext cx="10058399" cy="5146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D1D20-57A7-4197-8A4F-BF9A3384A484}">
      <dsp:nvSpPr>
        <dsp:cNvPr id="0" name=""/>
        <dsp:cNvSpPr/>
      </dsp:nvSpPr>
      <dsp:spPr>
        <a:xfrm>
          <a:off x="155678" y="2046066"/>
          <a:ext cx="283051" cy="2830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422E1-DB55-4416-8077-57D8A596BA45}">
      <dsp:nvSpPr>
        <dsp:cNvPr id="0" name=""/>
        <dsp:cNvSpPr/>
      </dsp:nvSpPr>
      <dsp:spPr>
        <a:xfrm>
          <a:off x="594408" y="1930272"/>
          <a:ext cx="9463991" cy="514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66" tIns="54466" rIns="54466" bIns="544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Jumble" panose="02000503000000020004" pitchFamily="2" charset="0"/>
            </a:rPr>
            <a:t>Results Analysis</a:t>
          </a:r>
        </a:p>
      </dsp:txBody>
      <dsp:txXfrm>
        <a:off x="594408" y="1930272"/>
        <a:ext cx="9463991" cy="514639"/>
      </dsp:txXfrm>
    </dsp:sp>
    <dsp:sp modelId="{EE14E051-93D2-4A6F-8AA7-F9B40FEFCCA1}">
      <dsp:nvSpPr>
        <dsp:cNvPr id="0" name=""/>
        <dsp:cNvSpPr/>
      </dsp:nvSpPr>
      <dsp:spPr>
        <a:xfrm>
          <a:off x="0" y="2573571"/>
          <a:ext cx="10058399" cy="5146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B5F7A-9A6A-4392-B884-7CF40190BCD6}">
      <dsp:nvSpPr>
        <dsp:cNvPr id="0" name=""/>
        <dsp:cNvSpPr/>
      </dsp:nvSpPr>
      <dsp:spPr>
        <a:xfrm>
          <a:off x="155678" y="2689365"/>
          <a:ext cx="283051" cy="2830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BE4DA-611C-4C40-87C7-44C54ADF5144}">
      <dsp:nvSpPr>
        <dsp:cNvPr id="0" name=""/>
        <dsp:cNvSpPr/>
      </dsp:nvSpPr>
      <dsp:spPr>
        <a:xfrm>
          <a:off x="594408" y="2573571"/>
          <a:ext cx="9463991" cy="514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66" tIns="54466" rIns="54466" bIns="544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Jumble" panose="02000503000000020004" pitchFamily="2" charset="0"/>
            </a:rPr>
            <a:t>Remarks &amp; Conclusion</a:t>
          </a:r>
        </a:p>
      </dsp:txBody>
      <dsp:txXfrm>
        <a:off x="594408" y="2573571"/>
        <a:ext cx="9463991" cy="514639"/>
      </dsp:txXfrm>
    </dsp:sp>
    <dsp:sp modelId="{85BF6FFE-6E6A-4F7C-A73B-AF0395859343}">
      <dsp:nvSpPr>
        <dsp:cNvPr id="0" name=""/>
        <dsp:cNvSpPr/>
      </dsp:nvSpPr>
      <dsp:spPr>
        <a:xfrm>
          <a:off x="0" y="3216871"/>
          <a:ext cx="10058399" cy="5146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8D198-F26A-424F-90B2-A8D8A4A600C2}">
      <dsp:nvSpPr>
        <dsp:cNvPr id="0" name=""/>
        <dsp:cNvSpPr/>
      </dsp:nvSpPr>
      <dsp:spPr>
        <a:xfrm>
          <a:off x="155678" y="3332665"/>
          <a:ext cx="283051" cy="2830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CD5FC-B057-4BF5-B7DA-F56CB1938632}">
      <dsp:nvSpPr>
        <dsp:cNvPr id="0" name=""/>
        <dsp:cNvSpPr/>
      </dsp:nvSpPr>
      <dsp:spPr>
        <a:xfrm>
          <a:off x="594408" y="3216871"/>
          <a:ext cx="9463991" cy="514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66" tIns="54466" rIns="54466" bIns="544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Jumble" panose="02000503000000020004" pitchFamily="2" charset="0"/>
            </a:rPr>
            <a:t>Future Directions</a:t>
          </a:r>
        </a:p>
      </dsp:txBody>
      <dsp:txXfrm>
        <a:off x="594408" y="3216871"/>
        <a:ext cx="9463991" cy="514639"/>
      </dsp:txXfrm>
    </dsp:sp>
    <dsp:sp modelId="{629076FB-9345-467B-A5AB-045F49B0522C}">
      <dsp:nvSpPr>
        <dsp:cNvPr id="0" name=""/>
        <dsp:cNvSpPr/>
      </dsp:nvSpPr>
      <dsp:spPr>
        <a:xfrm>
          <a:off x="0" y="3860170"/>
          <a:ext cx="10058399" cy="5146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0EC1E9-CA25-411F-A9BE-0F54F5538C73}">
      <dsp:nvSpPr>
        <dsp:cNvPr id="0" name=""/>
        <dsp:cNvSpPr/>
      </dsp:nvSpPr>
      <dsp:spPr>
        <a:xfrm>
          <a:off x="155678" y="3975964"/>
          <a:ext cx="283051" cy="28305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5C67A-21BF-4BCA-8B24-D02E04E48F56}">
      <dsp:nvSpPr>
        <dsp:cNvPr id="0" name=""/>
        <dsp:cNvSpPr/>
      </dsp:nvSpPr>
      <dsp:spPr>
        <a:xfrm>
          <a:off x="594408" y="3860170"/>
          <a:ext cx="9463991" cy="514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66" tIns="54466" rIns="54466" bIns="5446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Jumble" panose="02000503000000020004" pitchFamily="2" charset="0"/>
            </a:rPr>
            <a:t>References</a:t>
          </a:r>
        </a:p>
      </dsp:txBody>
      <dsp:txXfrm>
        <a:off x="594408" y="3860170"/>
        <a:ext cx="9463991" cy="514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0DBC0-788D-4A51-92F8-435BE5E6FB9E}">
      <dsp:nvSpPr>
        <dsp:cNvPr id="0" name=""/>
        <dsp:cNvSpPr/>
      </dsp:nvSpPr>
      <dsp:spPr>
        <a:xfrm>
          <a:off x="0" y="508"/>
          <a:ext cx="10358204" cy="11890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81E79-F321-4A51-A9DD-E493E1665D73}">
      <dsp:nvSpPr>
        <dsp:cNvPr id="0" name=""/>
        <dsp:cNvSpPr/>
      </dsp:nvSpPr>
      <dsp:spPr>
        <a:xfrm>
          <a:off x="359681" y="268039"/>
          <a:ext cx="653966" cy="6539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A4CA8-3748-4745-99D8-BF582422FCF2}">
      <dsp:nvSpPr>
        <dsp:cNvPr id="0" name=""/>
        <dsp:cNvSpPr/>
      </dsp:nvSpPr>
      <dsp:spPr>
        <a:xfrm>
          <a:off x="1373328" y="508"/>
          <a:ext cx="8984875" cy="118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839" tIns="125839" rIns="125839" bIns="12583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Deep learning has found applicability in different domains of human activities, one of which is Facial Emotion Recognition, as argued by </a:t>
          </a:r>
          <a:r>
            <a:rPr lang="en-US" sz="1800" b="1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Huang [1]</a:t>
          </a: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</a:p>
      </dsp:txBody>
      <dsp:txXfrm>
        <a:off x="1373328" y="508"/>
        <a:ext cx="8984875" cy="1189029"/>
      </dsp:txXfrm>
    </dsp:sp>
    <dsp:sp modelId="{A7F74DE7-8484-4E8B-B7DA-6BEAA086C260}">
      <dsp:nvSpPr>
        <dsp:cNvPr id="0" name=""/>
        <dsp:cNvSpPr/>
      </dsp:nvSpPr>
      <dsp:spPr>
        <a:xfrm>
          <a:off x="0" y="1486794"/>
          <a:ext cx="10358204" cy="11890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2BF51-E6EB-48AA-8DB9-1A8E5A7CCA4F}">
      <dsp:nvSpPr>
        <dsp:cNvPr id="0" name=""/>
        <dsp:cNvSpPr/>
      </dsp:nvSpPr>
      <dsp:spPr>
        <a:xfrm>
          <a:off x="359681" y="1754326"/>
          <a:ext cx="653966" cy="6539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D2135-1BBB-4B6D-ADC6-B4D11FA672B7}">
      <dsp:nvSpPr>
        <dsp:cNvPr id="0" name=""/>
        <dsp:cNvSpPr/>
      </dsp:nvSpPr>
      <dsp:spPr>
        <a:xfrm>
          <a:off x="1373328" y="1486794"/>
          <a:ext cx="8984875" cy="118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839" tIns="125839" rIns="125839" bIns="12583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According to Cîrneanu [2], </a:t>
          </a:r>
          <a:r>
            <a:rPr lang="en-US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Facial emotion recognition (FER) is a computer vision process that aims at detecting and classifying human emotional expressions.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73328" y="1486794"/>
        <a:ext cx="8984875" cy="1189029"/>
      </dsp:txXfrm>
    </dsp:sp>
    <dsp:sp modelId="{EC515EB8-F1AE-4B87-81C1-3B6D8BAD2CAF}">
      <dsp:nvSpPr>
        <dsp:cNvPr id="0" name=""/>
        <dsp:cNvSpPr/>
      </dsp:nvSpPr>
      <dsp:spPr>
        <a:xfrm>
          <a:off x="0" y="2973081"/>
          <a:ext cx="10358204" cy="11890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E36F5-815B-4566-8681-49DB4E49077F}">
      <dsp:nvSpPr>
        <dsp:cNvPr id="0" name=""/>
        <dsp:cNvSpPr/>
      </dsp:nvSpPr>
      <dsp:spPr>
        <a:xfrm>
          <a:off x="359681" y="3240613"/>
          <a:ext cx="653966" cy="6539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22FB2-7892-44A0-8636-D4692EC2323E}">
      <dsp:nvSpPr>
        <dsp:cNvPr id="0" name=""/>
        <dsp:cNvSpPr/>
      </dsp:nvSpPr>
      <dsp:spPr>
        <a:xfrm>
          <a:off x="1373328" y="2973081"/>
          <a:ext cx="8984875" cy="118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839" tIns="125839" rIns="125839" bIns="125839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Zhang [3] and Afzal [4] opined that emotion recognition using facial expression images has been a fascinating field of study in computer science, psychology, and artificial intelligence. </a:t>
          </a:r>
        </a:p>
      </dsp:txBody>
      <dsp:txXfrm>
        <a:off x="1373328" y="2973081"/>
        <a:ext cx="8984875" cy="11890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C5708-6708-40C0-9573-645E1B0CC513}">
      <dsp:nvSpPr>
        <dsp:cNvPr id="0" name=""/>
        <dsp:cNvSpPr/>
      </dsp:nvSpPr>
      <dsp:spPr>
        <a:xfrm>
          <a:off x="4586986" y="326"/>
          <a:ext cx="1888767" cy="173935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Build a DL Model for Emotion Recognition (CNN).</a:t>
          </a:r>
        </a:p>
      </dsp:txBody>
      <dsp:txXfrm>
        <a:off x="5059178" y="326"/>
        <a:ext cx="944383" cy="1434969"/>
      </dsp:txXfrm>
    </dsp:sp>
    <dsp:sp modelId="{A4CA44B8-148A-49EA-9C52-57BB1DFC46B7}">
      <dsp:nvSpPr>
        <dsp:cNvPr id="0" name=""/>
        <dsp:cNvSpPr/>
      </dsp:nvSpPr>
      <dsp:spPr>
        <a:xfrm rot="5400000">
          <a:off x="5971783" y="1310418"/>
          <a:ext cx="1739356" cy="173935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Four (4) facial expression image datasets </a:t>
          </a:r>
        </a:p>
      </dsp:txBody>
      <dsp:txXfrm rot="-5400000">
        <a:off x="6276171" y="1745257"/>
        <a:ext cx="1434969" cy="869678"/>
      </dsp:txXfrm>
    </dsp:sp>
    <dsp:sp modelId="{1AAA8764-8D3B-4993-96B1-C7935B8DE4C3}">
      <dsp:nvSpPr>
        <dsp:cNvPr id="0" name=""/>
        <dsp:cNvSpPr/>
      </dsp:nvSpPr>
      <dsp:spPr>
        <a:xfrm rot="10800000">
          <a:off x="4447603" y="2620510"/>
          <a:ext cx="2167533" cy="173935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Proposed Model (</a:t>
          </a:r>
          <a:r>
            <a:rPr lang="en-US" sz="125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TensorFlow</a:t>
          </a: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vs PyTorch)</a:t>
          </a:r>
        </a:p>
      </dsp:txBody>
      <dsp:txXfrm rot="10800000">
        <a:off x="4989486" y="2924897"/>
        <a:ext cx="1083767" cy="1434969"/>
      </dsp:txXfrm>
    </dsp:sp>
    <dsp:sp modelId="{C2104129-B4F8-4A83-8366-E7EC3349779F}">
      <dsp:nvSpPr>
        <dsp:cNvPr id="0" name=""/>
        <dsp:cNvSpPr/>
      </dsp:nvSpPr>
      <dsp:spPr>
        <a:xfrm rot="16200000">
          <a:off x="3351599" y="1310418"/>
          <a:ext cx="1739356" cy="1739356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Proposed Model vs ResNet, SANet and VGG </a:t>
          </a:r>
        </a:p>
      </dsp:txBody>
      <dsp:txXfrm rot="5400000">
        <a:off x="3351600" y="1745257"/>
        <a:ext cx="1434969" cy="8696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328FF-0FD3-4B12-B947-DF6E19E90E82}">
      <dsp:nvSpPr>
        <dsp:cNvPr id="0" name=""/>
        <dsp:cNvSpPr/>
      </dsp:nvSpPr>
      <dsp:spPr>
        <a:xfrm>
          <a:off x="1402303" y="691654"/>
          <a:ext cx="112046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538EE-1660-43E6-BC36-7D151DAD4C3C}">
      <dsp:nvSpPr>
        <dsp:cNvPr id="0" name=""/>
        <dsp:cNvSpPr/>
      </dsp:nvSpPr>
      <dsp:spPr>
        <a:xfrm>
          <a:off x="2589995" y="596736"/>
          <a:ext cx="128853" cy="24416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C847B-3B55-4B8C-93E4-31B8C17250D8}">
      <dsp:nvSpPr>
        <dsp:cNvPr id="0" name=""/>
        <dsp:cNvSpPr/>
      </dsp:nvSpPr>
      <dsp:spPr>
        <a:xfrm>
          <a:off x="666806" y="155794"/>
          <a:ext cx="1190879" cy="11908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13" tIns="46213" rIns="46213" bIns="4621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1</a:t>
          </a:r>
          <a:endParaRPr lang="en-US" sz="5100" kern="1200" dirty="0"/>
        </a:p>
      </dsp:txBody>
      <dsp:txXfrm>
        <a:off x="841206" y="330194"/>
        <a:ext cx="842079" cy="842079"/>
      </dsp:txXfrm>
    </dsp:sp>
    <dsp:sp modelId="{D9185ED6-D937-4D2B-B9AE-754DF235CCCC}">
      <dsp:nvSpPr>
        <dsp:cNvPr id="0" name=""/>
        <dsp:cNvSpPr/>
      </dsp:nvSpPr>
      <dsp:spPr>
        <a:xfrm>
          <a:off x="1723" y="1452729"/>
          <a:ext cx="2521044" cy="2771803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63" tIns="165100" rIns="198863" bIns="1651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Jumble" panose="02000503000000020004" pitchFamily="2" charset="0"/>
            </a:rPr>
            <a:t>     </a:t>
          </a:r>
          <a:r>
            <a:rPr lang="en-US" sz="2400" b="1" kern="1200" dirty="0">
              <a:solidFill>
                <a:schemeClr val="accent1"/>
              </a:solidFill>
              <a:latin typeface="Jumble" panose="02000503000000020004" pitchFamily="2" charset="0"/>
            </a:rPr>
            <a:t>The Proposed Model</a:t>
          </a:r>
          <a:r>
            <a:rPr lang="en-US" sz="2400" b="1" kern="1200" dirty="0">
              <a:solidFill>
                <a:schemeClr val="accent1"/>
              </a:solidFill>
            </a:rPr>
            <a:t> </a:t>
          </a:r>
          <a:r>
            <a:rPr lang="en-US" sz="2000" b="1" kern="1200" dirty="0">
              <a:solidFill>
                <a:schemeClr val="tx1"/>
              </a:solidFill>
              <a:latin typeface="Amasis MT Pro Light" panose="02040304050005020304" pitchFamily="18" charset="0"/>
            </a:rPr>
            <a:t>(TensorFlow &amp; PyTorch)</a:t>
          </a:r>
        </a:p>
      </dsp:txBody>
      <dsp:txXfrm>
        <a:off x="1723" y="1956938"/>
        <a:ext cx="2521044" cy="2267594"/>
      </dsp:txXfrm>
    </dsp:sp>
    <dsp:sp modelId="{EE0F63DB-49A1-4FFF-B09B-C3735AF3470D}">
      <dsp:nvSpPr>
        <dsp:cNvPr id="0" name=""/>
        <dsp:cNvSpPr/>
      </dsp:nvSpPr>
      <dsp:spPr>
        <a:xfrm>
          <a:off x="2860528" y="691654"/>
          <a:ext cx="2543398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3C0FC-CEAE-46BE-B85C-14FAF9A32EB8}">
      <dsp:nvSpPr>
        <dsp:cNvPr id="0" name=""/>
        <dsp:cNvSpPr/>
      </dsp:nvSpPr>
      <dsp:spPr>
        <a:xfrm>
          <a:off x="5471750" y="596736"/>
          <a:ext cx="129995" cy="24416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9B421-B77D-4541-A553-7CA38727E949}">
      <dsp:nvSpPr>
        <dsp:cNvPr id="0" name=""/>
        <dsp:cNvSpPr/>
      </dsp:nvSpPr>
      <dsp:spPr>
        <a:xfrm>
          <a:off x="3521889" y="141563"/>
          <a:ext cx="1190879" cy="11908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13" tIns="46213" rIns="46213" bIns="4621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2</a:t>
          </a:r>
        </a:p>
      </dsp:txBody>
      <dsp:txXfrm>
        <a:off x="3696289" y="315963"/>
        <a:ext cx="842079" cy="842079"/>
      </dsp:txXfrm>
    </dsp:sp>
    <dsp:sp modelId="{9B49D271-2A7B-4A42-928A-95B04155C09D}">
      <dsp:nvSpPr>
        <dsp:cNvPr id="0" name=""/>
        <dsp:cNvSpPr/>
      </dsp:nvSpPr>
      <dsp:spPr>
        <a:xfrm>
          <a:off x="2802883" y="1452729"/>
          <a:ext cx="2730728" cy="2771803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309" tIns="165100" rIns="206309" bIns="1651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/>
              </a:solidFill>
              <a:latin typeface="Jumble" panose="02000503000000020004" pitchFamily="2" charset="0"/>
            </a:rPr>
            <a:t>SANet Model</a:t>
          </a:r>
        </a:p>
        <a:p>
          <a:pPr marL="0" lvl="0" indent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masis MT Pro Light" panose="02040304050005020304" pitchFamily="18" charset="0"/>
            </a:rPr>
            <a:t>- Skip concatenation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masis MT Pro Light" panose="02040304050005020304" pitchFamily="18" charset="0"/>
            </a:rPr>
            <a:t>- Attention Mechanism</a:t>
          </a:r>
          <a:endParaRPr lang="en-US" sz="2000" b="1" kern="1200" dirty="0">
            <a:latin typeface="Amasis MT Pro Light" panose="02040304050005020304" pitchFamily="18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/>
        </a:p>
      </dsp:txBody>
      <dsp:txXfrm>
        <a:off x="2802883" y="1998875"/>
        <a:ext cx="2730728" cy="2225657"/>
      </dsp:txXfrm>
    </dsp:sp>
    <dsp:sp modelId="{B3226227-4E0A-4C35-867F-BFABA5463E0E}">
      <dsp:nvSpPr>
        <dsp:cNvPr id="0" name=""/>
        <dsp:cNvSpPr/>
      </dsp:nvSpPr>
      <dsp:spPr>
        <a:xfrm>
          <a:off x="5766572" y="691654"/>
          <a:ext cx="2521044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E27A1-6E55-4FE1-9930-729708B7C67B}">
      <dsp:nvSpPr>
        <dsp:cNvPr id="0" name=""/>
        <dsp:cNvSpPr/>
      </dsp:nvSpPr>
      <dsp:spPr>
        <a:xfrm>
          <a:off x="8354844" y="596736"/>
          <a:ext cx="128853" cy="244166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FA6C6-2733-4894-9884-976B33D39796}">
      <dsp:nvSpPr>
        <dsp:cNvPr id="0" name=""/>
        <dsp:cNvSpPr/>
      </dsp:nvSpPr>
      <dsp:spPr>
        <a:xfrm>
          <a:off x="6431655" y="155794"/>
          <a:ext cx="1190879" cy="11908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13" tIns="46213" rIns="46213" bIns="4621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3</a:t>
          </a:r>
        </a:p>
      </dsp:txBody>
      <dsp:txXfrm>
        <a:off x="6606055" y="330194"/>
        <a:ext cx="842079" cy="842079"/>
      </dsp:txXfrm>
    </dsp:sp>
    <dsp:sp modelId="{A3287E04-ED0A-4FD3-8235-EA491A513D5D}">
      <dsp:nvSpPr>
        <dsp:cNvPr id="0" name=""/>
        <dsp:cNvSpPr/>
      </dsp:nvSpPr>
      <dsp:spPr>
        <a:xfrm>
          <a:off x="5766572" y="1452729"/>
          <a:ext cx="2521044" cy="2771803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63" tIns="165100" rIns="198863" bIns="1651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/>
              </a:solidFill>
              <a:latin typeface="Jumble" panose="02000503000000020004" pitchFamily="2" charset="0"/>
            </a:rPr>
            <a:t>VGG Model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masis MT Pro Light" panose="02040304050005020304" pitchFamily="18" charset="0"/>
            </a:rPr>
            <a:t>- Oxford Univ. </a:t>
          </a:r>
          <a:r>
            <a:rPr lang="en-US" sz="1800" b="1" kern="1200" dirty="0">
              <a:solidFill>
                <a:schemeClr val="tx1"/>
              </a:solidFill>
              <a:latin typeface="Amasis MT Pro Light" panose="02040304050005020304" pitchFamily="18" charset="0"/>
            </a:rPr>
            <a:t>(2014)</a:t>
          </a:r>
          <a:endParaRPr lang="en-US" sz="2000" b="1" kern="1200" dirty="0">
            <a:solidFill>
              <a:schemeClr val="tx1"/>
            </a:solidFill>
            <a:latin typeface="Amasis MT Pro Light" panose="02040304050005020304" pitchFamily="18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masis MT Pro Light" panose="02040304050005020304" pitchFamily="18" charset="0"/>
            </a:rPr>
            <a:t>- Deeper Network with smaller filters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masis MT Pro Light" panose="02040304050005020304" pitchFamily="18" charset="0"/>
            </a:rPr>
            <a:t>- VGG-16 &amp; VGG-19</a:t>
          </a:r>
          <a:endParaRPr lang="en-US" sz="2000" b="1" kern="1200" dirty="0">
            <a:solidFill>
              <a:schemeClr val="accent1"/>
            </a:solidFill>
            <a:latin typeface="Amasis MT Pro Light" panose="02040304050005020304" pitchFamily="18" charset="0"/>
          </a:endParaRPr>
        </a:p>
      </dsp:txBody>
      <dsp:txXfrm>
        <a:off x="5766572" y="1956938"/>
        <a:ext cx="2521044" cy="2267594"/>
      </dsp:txXfrm>
    </dsp:sp>
    <dsp:sp modelId="{73594CF0-F0A3-43EC-A047-FDF36A868168}">
      <dsp:nvSpPr>
        <dsp:cNvPr id="0" name=""/>
        <dsp:cNvSpPr/>
      </dsp:nvSpPr>
      <dsp:spPr>
        <a:xfrm>
          <a:off x="8567733" y="691654"/>
          <a:ext cx="1260522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C07E0-4914-4234-882C-458E87F7DC83}">
      <dsp:nvSpPr>
        <dsp:cNvPr id="0" name=""/>
        <dsp:cNvSpPr/>
      </dsp:nvSpPr>
      <dsp:spPr>
        <a:xfrm>
          <a:off x="9232815" y="140908"/>
          <a:ext cx="1190879" cy="11908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13" tIns="46213" rIns="46213" bIns="46213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4</a:t>
          </a:r>
        </a:p>
      </dsp:txBody>
      <dsp:txXfrm>
        <a:off x="9407215" y="315308"/>
        <a:ext cx="842079" cy="842079"/>
      </dsp:txXfrm>
    </dsp:sp>
    <dsp:sp modelId="{87AEDF96-1CF8-40AF-BDBE-FC675D50EFDA}">
      <dsp:nvSpPr>
        <dsp:cNvPr id="0" name=""/>
        <dsp:cNvSpPr/>
      </dsp:nvSpPr>
      <dsp:spPr>
        <a:xfrm>
          <a:off x="8567733" y="1452729"/>
          <a:ext cx="2521044" cy="2771803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63" tIns="165100" rIns="198863" bIns="1651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accent1"/>
              </a:solidFill>
              <a:latin typeface="Jumble" panose="02000503000000020004" pitchFamily="2" charset="0"/>
            </a:rPr>
            <a:t>ResNet Model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masis MT Pro Light" panose="02040304050005020304" pitchFamily="18" charset="0"/>
            </a:rPr>
            <a:t>- Exploding Gradient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masis MT Pro Light" panose="02040304050005020304" pitchFamily="18" charset="0"/>
            </a:rPr>
            <a:t>- Residual block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masis MT Pro Light" panose="02040304050005020304" pitchFamily="18" charset="0"/>
            </a:rPr>
            <a:t>-</a:t>
          </a:r>
          <a:r>
            <a:rPr lang="en-US" sz="1800" b="1" kern="1200" dirty="0">
              <a:solidFill>
                <a:schemeClr val="tx1"/>
              </a:solidFill>
              <a:latin typeface="Amasis MT Pro Light" panose="02040304050005020304" pitchFamily="18" charset="0"/>
            </a:rPr>
            <a:t> </a:t>
          </a:r>
          <a:r>
            <a:rPr lang="en-US" sz="2000" b="1" kern="1200" dirty="0">
              <a:solidFill>
                <a:schemeClr val="tx1"/>
              </a:solidFill>
              <a:latin typeface="Amasis MT Pro Light" panose="02040304050005020304" pitchFamily="18" charset="0"/>
            </a:rPr>
            <a:t>Skip connections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masis MT Pro Light" panose="02040304050005020304" pitchFamily="18" charset="0"/>
            </a:rPr>
            <a:t>- ResNet50</a:t>
          </a:r>
        </a:p>
      </dsp:txBody>
      <dsp:txXfrm>
        <a:off x="8567733" y="1956938"/>
        <a:ext cx="2521044" cy="22675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330B6-DB12-4D4B-AA80-7172641E4FF5}">
      <dsp:nvSpPr>
        <dsp:cNvPr id="0" name=""/>
        <dsp:cNvSpPr/>
      </dsp:nvSpPr>
      <dsp:spPr>
        <a:xfrm>
          <a:off x="477309" y="132129"/>
          <a:ext cx="704794" cy="7047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83072-85E7-4E00-8AC3-A421B85DA7A5}">
      <dsp:nvSpPr>
        <dsp:cNvPr id="0" name=""/>
        <dsp:cNvSpPr/>
      </dsp:nvSpPr>
      <dsp:spPr>
        <a:xfrm>
          <a:off x="74948" y="805117"/>
          <a:ext cx="1566210" cy="2510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masis MT Pro Black" panose="02040A04050005020304" pitchFamily="18" charset="0"/>
              <a:cs typeface="Aharoni" panose="02010803020104030203" pitchFamily="2" charset="-79"/>
            </a:rPr>
            <a:t>The SANet model recorded the best accuracy training and evaluation time(s), while the PyTorch model obtained the best memory usage. </a:t>
          </a:r>
        </a:p>
      </dsp:txBody>
      <dsp:txXfrm>
        <a:off x="74948" y="805117"/>
        <a:ext cx="1566210" cy="2510831"/>
      </dsp:txXfrm>
    </dsp:sp>
    <dsp:sp modelId="{CDBBB164-27B7-4DFF-AFE6-6D45A178C598}">
      <dsp:nvSpPr>
        <dsp:cNvPr id="0" name=""/>
        <dsp:cNvSpPr/>
      </dsp:nvSpPr>
      <dsp:spPr>
        <a:xfrm>
          <a:off x="2587445" y="132129"/>
          <a:ext cx="704794" cy="7047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F20EB-13F4-4A0D-9E24-0AC000632833}">
      <dsp:nvSpPr>
        <dsp:cNvPr id="0" name=""/>
        <dsp:cNvSpPr/>
      </dsp:nvSpPr>
      <dsp:spPr>
        <a:xfrm>
          <a:off x="2156803" y="805117"/>
          <a:ext cx="1566210" cy="2510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masis MT Pro Black" panose="02040A04050005020304" pitchFamily="18" charset="0"/>
              <a:cs typeface="Aharoni" panose="02010803020104030203" pitchFamily="2" charset="-79"/>
            </a:rPr>
            <a:t>The Proposed model (TensorFlow &amp; PyTorch) recorded a 95% classification accuracy using the CK+ datasets</a:t>
          </a:r>
          <a:r>
            <a:rPr lang="en-US" sz="1400" kern="1200" dirty="0">
              <a:latin typeface="Amasis MT Pro Black" panose="02040A04050005020304" pitchFamily="18" charset="0"/>
            </a:rPr>
            <a:t>.</a:t>
          </a:r>
        </a:p>
      </dsp:txBody>
      <dsp:txXfrm>
        <a:off x="2156803" y="805117"/>
        <a:ext cx="1566210" cy="2510831"/>
      </dsp:txXfrm>
    </dsp:sp>
    <dsp:sp modelId="{5009B884-B088-45C3-8DDF-BAAFC8A4C219}">
      <dsp:nvSpPr>
        <dsp:cNvPr id="0" name=""/>
        <dsp:cNvSpPr/>
      </dsp:nvSpPr>
      <dsp:spPr>
        <a:xfrm>
          <a:off x="4727563" y="132129"/>
          <a:ext cx="704794" cy="7047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CD688-58CC-462C-8F3D-B0C7BA3A5524}">
      <dsp:nvSpPr>
        <dsp:cNvPr id="0" name=""/>
        <dsp:cNvSpPr/>
      </dsp:nvSpPr>
      <dsp:spPr>
        <a:xfrm>
          <a:off x="4311862" y="790127"/>
          <a:ext cx="1566210" cy="2510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masis MT Pro Black" panose="02040A04050005020304" pitchFamily="18" charset="0"/>
            </a:rPr>
            <a:t>All five (5) CNN models used recorded the best accuracy using the CK+; this is not far from the rigorous annotation work done by the authors.</a:t>
          </a:r>
        </a:p>
      </dsp:txBody>
      <dsp:txXfrm>
        <a:off x="4311862" y="790127"/>
        <a:ext cx="1566210" cy="2510831"/>
      </dsp:txXfrm>
    </dsp:sp>
    <dsp:sp modelId="{6D3DD77A-6553-4016-8F3F-D0384202373D}">
      <dsp:nvSpPr>
        <dsp:cNvPr id="0" name=""/>
        <dsp:cNvSpPr/>
      </dsp:nvSpPr>
      <dsp:spPr>
        <a:xfrm>
          <a:off x="6882671" y="132129"/>
          <a:ext cx="704794" cy="7047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37711-CD2F-4463-BE21-53115770D01B}">
      <dsp:nvSpPr>
        <dsp:cNvPr id="0" name=""/>
        <dsp:cNvSpPr/>
      </dsp:nvSpPr>
      <dsp:spPr>
        <a:xfrm>
          <a:off x="6526876" y="790127"/>
          <a:ext cx="1566210" cy="2510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masis MT Pro Black" panose="02040A04050005020304" pitchFamily="18" charset="0"/>
            </a:rPr>
            <a:t>The ResNet model was the least-performing model across all metrics, whereas the NHFI dataset was the least-performing across all the models.</a:t>
          </a:r>
        </a:p>
      </dsp:txBody>
      <dsp:txXfrm>
        <a:off x="6526876" y="790127"/>
        <a:ext cx="1566210" cy="2510831"/>
      </dsp:txXfrm>
    </dsp:sp>
    <dsp:sp modelId="{523D5C3C-9244-4CC5-ABE8-41E20427A8A7}">
      <dsp:nvSpPr>
        <dsp:cNvPr id="0" name=""/>
        <dsp:cNvSpPr/>
      </dsp:nvSpPr>
      <dsp:spPr>
        <a:xfrm>
          <a:off x="8977816" y="132129"/>
          <a:ext cx="704794" cy="7047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D6E9A-EA11-41CB-95D7-476DE2A55AAD}">
      <dsp:nvSpPr>
        <dsp:cNvPr id="0" name=""/>
        <dsp:cNvSpPr/>
      </dsp:nvSpPr>
      <dsp:spPr>
        <a:xfrm>
          <a:off x="8636969" y="791031"/>
          <a:ext cx="1566210" cy="2510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masis MT Pro Black" panose="02040A04050005020304" pitchFamily="18" charset="0"/>
            </a:rPr>
            <a:t>These Models are capable of performing emotion recognition when deployed into use.</a:t>
          </a:r>
        </a:p>
      </dsp:txBody>
      <dsp:txXfrm>
        <a:off x="8636969" y="791031"/>
        <a:ext cx="1566210" cy="25108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1F5ED-6BF2-47EB-B3AD-F76967CC4B88}">
      <dsp:nvSpPr>
        <dsp:cNvPr id="0" name=""/>
        <dsp:cNvSpPr/>
      </dsp:nvSpPr>
      <dsp:spPr>
        <a:xfrm>
          <a:off x="0" y="2833"/>
          <a:ext cx="10178321" cy="9707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AF2EB-E0B3-4C68-A894-C49962A130D3}">
      <dsp:nvSpPr>
        <dsp:cNvPr id="0" name=""/>
        <dsp:cNvSpPr/>
      </dsp:nvSpPr>
      <dsp:spPr>
        <a:xfrm>
          <a:off x="293651" y="221252"/>
          <a:ext cx="534433" cy="5339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F9220-BB88-4504-983D-FA06D319374A}">
      <dsp:nvSpPr>
        <dsp:cNvPr id="0" name=""/>
        <dsp:cNvSpPr/>
      </dsp:nvSpPr>
      <dsp:spPr>
        <a:xfrm>
          <a:off x="1121737" y="2833"/>
          <a:ext cx="8997658" cy="971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38" tIns="102838" rIns="102838" bIns="102838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Jumble" panose="02000503000000020004" pitchFamily="2" charset="0"/>
            </a:rPr>
            <a:t>Some more CNN models (AlexNet) and other datasets can be employed to see their performance on emotion recognition.</a:t>
          </a:r>
          <a:endParaRPr lang="en-US" sz="1800" kern="1200" dirty="0">
            <a:latin typeface="Jumble" panose="02000503000000020004" pitchFamily="2" charset="0"/>
          </a:endParaRPr>
        </a:p>
      </dsp:txBody>
      <dsp:txXfrm>
        <a:off x="1121737" y="2833"/>
        <a:ext cx="8997658" cy="971697"/>
      </dsp:txXfrm>
    </dsp:sp>
    <dsp:sp modelId="{B3F54DEE-9727-488D-B8EE-3491FBD66360}">
      <dsp:nvSpPr>
        <dsp:cNvPr id="0" name=""/>
        <dsp:cNvSpPr/>
      </dsp:nvSpPr>
      <dsp:spPr>
        <a:xfrm>
          <a:off x="0" y="1203166"/>
          <a:ext cx="10178321" cy="9707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BE46E-70F4-40A5-A24A-FE00F9B483E8}">
      <dsp:nvSpPr>
        <dsp:cNvPr id="0" name=""/>
        <dsp:cNvSpPr/>
      </dsp:nvSpPr>
      <dsp:spPr>
        <a:xfrm>
          <a:off x="293651" y="1421585"/>
          <a:ext cx="534433" cy="5339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83AEA-42ED-4507-A7D0-38DFCDEC52F2}">
      <dsp:nvSpPr>
        <dsp:cNvPr id="0" name=""/>
        <dsp:cNvSpPr/>
      </dsp:nvSpPr>
      <dsp:spPr>
        <a:xfrm>
          <a:off x="1121737" y="1203166"/>
          <a:ext cx="8997658" cy="971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38" tIns="102838" rIns="102838" bIns="102838" numCol="1" spcCol="1270" anchor="ctr" anchorCtr="0">
          <a:noAutofit/>
        </a:bodyPr>
        <a:lstStyle/>
        <a:p>
          <a:pPr marL="0" lvl="0" indent="0" algn="just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Jumble" panose="02000503000000020004" pitchFamily="2" charset="0"/>
            </a:rPr>
            <a:t>More hyperparameter tuning and data augmentation can be employed to improve the results obtained from these models, especially the ResNet Model.</a:t>
          </a:r>
          <a:endParaRPr lang="en-US" sz="1800" kern="1200" dirty="0">
            <a:latin typeface="Jumble" panose="02000503000000020004" pitchFamily="2" charset="0"/>
          </a:endParaRPr>
        </a:p>
      </dsp:txBody>
      <dsp:txXfrm>
        <a:off x="1121737" y="1203166"/>
        <a:ext cx="8997658" cy="971697"/>
      </dsp:txXfrm>
    </dsp:sp>
    <dsp:sp modelId="{F019A8E2-6C3D-4DDC-BF6D-BFD599F4B220}">
      <dsp:nvSpPr>
        <dsp:cNvPr id="0" name=""/>
        <dsp:cNvSpPr/>
      </dsp:nvSpPr>
      <dsp:spPr>
        <a:xfrm>
          <a:off x="0" y="2403499"/>
          <a:ext cx="10178321" cy="9707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020DC-0B28-42AA-8832-1F3430D7340F}">
      <dsp:nvSpPr>
        <dsp:cNvPr id="0" name=""/>
        <dsp:cNvSpPr/>
      </dsp:nvSpPr>
      <dsp:spPr>
        <a:xfrm>
          <a:off x="293938" y="2621917"/>
          <a:ext cx="534433" cy="5339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DABFB-1B8C-4B06-94CA-0F64EFC4C969}">
      <dsp:nvSpPr>
        <dsp:cNvPr id="0" name=""/>
        <dsp:cNvSpPr/>
      </dsp:nvSpPr>
      <dsp:spPr>
        <a:xfrm>
          <a:off x="1122311" y="2403499"/>
          <a:ext cx="8997658" cy="971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38" tIns="102838" rIns="102838" bIns="102838" numCol="1" spcCol="1270" anchor="ctr" anchorCtr="0">
          <a:noAutofit/>
        </a:bodyPr>
        <a:lstStyle/>
        <a:p>
          <a:pPr marL="0" lvl="0" indent="0" algn="just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Jumble" panose="02000503000000020004" pitchFamily="2" charset="0"/>
            </a:rPr>
            <a:t>The model's sensitivity to noisy or varied input data and its performance under real-world conditions in situations where the data may be more diverse and less controlled needs to be evaluated.</a:t>
          </a:r>
        </a:p>
      </dsp:txBody>
      <dsp:txXfrm>
        <a:off x="1122311" y="2403499"/>
        <a:ext cx="8997658" cy="971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8T12:27:46.1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1 886 24575,'1258'0'0,"-1234"-3"0,0 0 0,0-1 0,0-2 0,-1 0 0,1-2 0,-2 0 0,29-16 0,64-20 0,-77 33 0,-2 1 0,-1-1 0,59-27 0,-81 29 0,-1-1 0,1-1 0,-2 1 0,0-2 0,0 0 0,-1 0 0,14-21 0,-11 14 0,-4 6 0,-1-1 0,-1-1 0,0 1 0,8-30 0,5-9 0,62-166 0,-59 154 0,-19 52 0,-1 0 0,2 0 0,0 1 0,0-1 0,1 1 0,1 0 0,0 0 0,1 1 0,13-16 0,-20 26 0,-1 1 0,0-1 0,1 1 0,-1-1 0,1 1 0,-1 0 0,1-1 0,-1 1 0,1 0 0,-1-1 0,1 1 0,0 0 0,-1 0 0,1-1 0,-1 1 0,1 0 0,0 0 0,-1 0 0,1 0 0,-1 0 0,1 0 0,0 0 0,-1 0 0,1 0 0,-1 0 0,1 0 0,0 0 0,-1 0 0,1 1 0,0-1 0,10 19 0,-5 37 0,-5-47 0,10 67 0,-5-43 0,2 58 0,-9 429 0,3-562 0,2 1 0,2-1 0,1 1 0,19-54 0,-20 66 0,-1 1 0,1-33 0,4-28 0,-5 55 0,-2-1 0,-2-43 0,2-20 0,-3 95 0,0 1 0,0-1 0,1 1 0,-1-1 0,1 1 0,0-1 0,-1 1 0,1-1 0,0 1 0,1 0 0,-1 0 0,2-3 0,-2 4 0,-1 1 0,1-1 0,0 0 0,0 0 0,-1 1 0,1-1 0,0 1 0,0-1 0,0 1 0,0-1 0,0 1 0,0 0 0,0-1 0,0 1 0,0 0 0,0 0 0,0 0 0,0-1 0,0 1 0,0 0 0,1 1 0,1-1 0,-1 1 0,1 0 0,-1 0 0,0 0 0,1 0 0,-1 1 0,0-1 0,0 1 0,0-1 0,0 1 0,0 0 0,0 0 0,0 0 0,-1 0 0,1 0 0,0 0 0,-1 0 0,0 1 0,0-1 0,0 0 0,2 5 0,12 39 0,-2 1 0,-3 1 0,7 60 0,5 39 0,-10-54 0,-10-73 0,0 0 0,1 0 0,0 0 0,2 0 0,8 20 0,-7-23 0,-1 1 0,-1 0 0,3 21 0,-5-23 0,1-1 0,1 1 0,0 0 0,8 16 0,-7-74 0,-18-34 0,8 55 0,1-1 0,-2-31 0,5-251 0,2 142 0,0 154 0,-1-1 0,1 1 0,1 0 0,0-1 0,0 1 0,0 0 0,5-9 0,-6 16 0,-1 0 0,1-1 0,-1 1 0,1 0 0,0 0 0,0-1 0,0 1 0,0 0 0,0 0 0,0 0 0,0 0 0,0 0 0,0 0 0,0 1 0,0-1 0,1 0 0,-1 1 0,0-1 0,3 0 0,-2 1 0,-1 0 0,1 0 0,-1 1 0,1-1 0,0 1 0,-1-1 0,1 1 0,-1-1 0,1 1 0,-1 0 0,0 0 0,1 0 0,-1 0 0,0 0 0,1 0 0,-1 0 0,0 0 0,0 1 0,0-1 0,0 0 0,1 3 0,19 27 0,-2 1 0,-1 0 0,-1 1 0,14 43 0,-23-57 0,18 35 0,6 19 0,-4 31 0,-17-56 0,23 58 0,-29-94 0,0 0 0,1 0 0,0 0 0,1-1 0,0 0 0,1 0 0,0-1 0,1 0 0,15 14 0,-23-24 0,-1 1 0,1 0 0,-1-1 0,1 1 0,-1-1 0,1 1 0,0-1 0,-1 1 0,1-1 0,0 1 0,0-1 0,-1 0 0,1 1 0,0-1 0,0 0 0,-1 0 0,1 0 0,0 0 0,0 1 0,0-1 0,-1 0 0,1 0 0,0 0 0,0-1 0,0 1 0,-1 0 0,1 0 0,0 0 0,0-1 0,-1 1 0,1 0 0,0 0 0,0-1 0,1 0 0,-1-1 0,0 0 0,1 0 0,-1 0 0,0 0 0,0-1 0,0 1 0,-1 0 0,1 0 0,0-1 0,-1 1 0,1-5 0,0-4 0,-1 0 0,0 0 0,0 0 0,-3-17 0,-8-24 0,-6-71 0,5 46 0,7 50 0,1-2 0,-1-29 0,-1-7 0,6 65 0,0 0 0,0-1 0,0 1 0,0 0 0,0 0 0,0 0 0,0 0 0,0 0 0,0-1 0,0 1 0,0 0 0,0 0 0,0 0 0,0 0 0,0 0 0,0-1 0,0 1 0,0 0 0,0 0 0,0 0 0,0 0 0,0 0 0,0-1 0,0 1 0,0 0 0,0 0 0,0 0 0,0 0 0,0 0 0,0 0 0,0-1 0,0 1 0,1 0 0,-1 0 0,0 0 0,0 0 0,0 0 0,0 0 0,0 0 0,0 0 0,0 0 0,1-1 0,-1 1 0,0 0 0,0 0 0,0 0 0,0 0 0,0 0 0,1 0 0,-1 0 0,0 0 0,0 0 0,0 0 0,0 0 0,0 0 0,1 0 0,-1 0 0,0 0 0,0 0 0,0 0 0,1 1 0,8 9 0,9 16 0,6 17 0,29 67 0,-32-62 0,-11-27 0,-1 0 0,-1 0 0,6 24 0,-10-29 0,0 0 0,2-1 0,-1 0 0,2 0 0,0 0 0,1-1 0,0 0 0,1-1 0,14 17 0,-23-30 0,0 1 0,1-1 0,-1 1 0,0-1 0,1 1 0,-1-1 0,0 0 0,1 1 0,-1-1 0,0 1 0,1-1 0,-1 0 0,1 1 0,-1-1 0,0 0 0,1 0 0,-1 1 0,1-1 0,-1 0 0,1 0 0,-1 0 0,1 0 0,-1 1 0,1-1 0,0 0 0,-1 0 0,1 0 0,-1 0 0,1 0 0,-1 0 0,1 0 0,-1-1 0,1 1 0,-1 0 0,1 0 0,0-1 0,5-20 0,-10-29 0,-15-66 0,2 11 0,12 81 0,2-1 0,0 0 0,1 0 0,2 0 0,3-30 0,-3 53 0,0 0 0,0 0 0,0 0 0,0 0 0,1 0 0,-1 0 0,1 0 0,-1 0 0,1 0 0,0 0 0,0 0 0,0 1 0,0-1 0,0 0 0,0 1 0,0-1 0,1 0 0,-1 1 0,1-1 0,-1 1 0,1 0 0,-1 0 0,1 0 0,0-1 0,0 1 0,-1 1 0,1-1 0,0 0 0,0 0 0,3 0 0,-3 1 0,0 0 0,0 1 0,0-1 0,0 1 0,0-1 0,0 1 0,0 0 0,-1-1 0,1 1 0,0 0 0,0 0 0,-1 0 0,1 1 0,-1-1 0,1 0 0,-1 1 0,1-1 0,-1 1 0,0-1 0,0 1 0,0-1 0,0 1 0,0 0 0,0 0 0,0-1 0,-1 1 0,1 0 0,0 0 0,-1 0 0,0 0 0,1 3 0,8 43 0,-6-27 0,1-1 0,1 0 0,13 33 0,2 3 0,-15-40 0,0-1 0,0-1 0,2 1 0,0-1 0,0 0 0,11 13 0,-16-24 0,1 0 0,-1-1 0,1 1 0,-1-1 0,1 0 0,0 0 0,0 0 0,0 0 0,1 0 0,-1-1 0,0 0 0,1 1 0,-1-1 0,1 0 0,-1-1 0,1 1 0,-1 0 0,1-1 0,-1 0 0,1 0 0,0 0 0,5-1 0,7-3 0,-1 1 0,1-2 0,-1 0 0,16-8 0,-19 7 0,1 1 0,1 0 0,23-5 0,34 5 0,116 6 0,-65 2 0,-8-5 0,127 5 0,-168 9 0,-52-7 0,-1-1 0,30 1 0,344-4 0,-187-2 0,-193 2 0,0 0 0,-1 2 0,1-1 0,-1 2 0,1 0 0,18 8 0,-18-6 0,1-1 0,-1 0 0,1-1 0,0-1 0,16 2 0,134 21 0,-75-12 0,-66-9 0,0-1 0,28 2 0,577-5 0,-301-3 0,-308 1 0,0-1 0,38-9 0,-37 6 0,1 1 0,27-1 0,65 6 0,45-3 0,-21-23 0,26-3 0,-75 14 0,-64 9 0,0 1 0,26-1 0,-23 5 0,0-1 0,0-1 0,-1-1 0,1-2 0,-1 0 0,43-16 0,122-60 0,-149 62 0,-31 16 0,-1-2 0,0 1 0,0-2 0,0 0 0,-1 0 0,1 0 0,-1-2 0,-1 1 0,0-1 0,14-15 0,-23 23 0,1-1 0,-1 1 0,1-1 0,-1 1 0,0-1 0,1 1 0,-1-1 0,0 1 0,1-1 0,-1 1 0,0-1 0,0 1 0,0-1 0,1 0 0,-1 1 0,0-1 0,0 1 0,0-1 0,0 0 0,0 1 0,0-1 0,0 0 0,0 1 0,0-1 0,-1 1 0,1-1 0,0 0 0,0 1 0,0-1 0,-1 0 0,-18-8 0,-34 7 0,47 2 0,-5 0 0,-32 0 0,0 1 0,0 3 0,-54 10 0,-82 26 0,161-37 0,0 2 0,-33 13 0,37-12 0,0-1 0,0 0 0,-1-2 0,1 1 0,-20 1 0,11-3 0,0 0 0,0-2 0,0-1 0,0-1 0,0 0 0,1-2 0,-1-1 0,1-1 0,-39-14 0,48 14 0,0 2 0,-1 0 0,0 1 0,0 0 0,0 1 0,-28-1 0,0 3 0,-44 6 0,50-1 0,-64 19 0,-10 2 0,76-18 0,0 1 0,1 1 0,1 2 0,-40 20 0,-62 23 0,105-49 0,-1-1 0,1-2 0,-1-1 0,0-1 0,-53-5 0,-4 1 0,82 3 0,-31 0 0,0-1 0,0-1 0,-53-12 0,-46-14 0,-29 1 0,125 21 0,0 2 0,0 1 0,-64 4 0,32 1 0,50-1 0,0 1 0,-34 9 0,32-6 0,0-1 0,-24 1 0,20-3 0,0 1 0,-28 8 0,-1 0 0,-1 0 0,28-5 0,0-1 0,-46 1 0,59-6 0,-1-1 0,1 0 0,0-2 0,-28-6 0,37 7 0,0 0 0,1-1 0,0 0 0,-1 0 0,1 0 0,0 0 0,1-1 0,-1 0 0,1 0 0,0-1 0,0 0 0,0 0 0,0 0 0,-3-6 0,7 11 0,1-1 0,-1 1 0,1-1 0,-1 0 0,1 1 0,0-1 0,-1 0 0,1 1 0,0-1 0,0 0 0,-1 1 0,1-1 0,0 0 0,0 0 0,0 1 0,0-1 0,0 0 0,0 0 0,0 1 0,0-1 0,0 0 0,0 1 0,1-1 0,-1 0 0,0 0 0,0 1 0,1-1 0,-1 0 0,1 0 0,22-10 0,35 6 0,-54 5 0,24-2 0,1-2 0,-1 0 0,41-13 0,-40 9 0,-1 2 0,2 0 0,37-1 0,-30 7 0,-5 0 0,-1-1 0,1-2 0,38-8 0,-15 0 0,-41 10 0,-1-1 0,1-1 0,0-1 0,-1 0 0,1 0 0,-1-2 0,-1 1 0,1-2 0,19-12 0,25-13-236,-43 26-893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C0A4D-5165-4AEB-97A5-B44CC77E9EF6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7907B-CB9A-4EEB-8ACE-6091501EB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9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58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95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19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5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7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90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61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53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10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96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3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08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42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88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2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40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70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83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29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60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52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80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02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82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78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90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55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99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15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83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7907B-CB9A-4EEB-8ACE-6091501EB6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0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06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61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5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31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36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2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05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4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6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7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3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1255594-3D01-4062-B660-6E54392868EB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FDC8AE4-735B-425A-A2C0-FB148D17858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75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customXml" Target="../ink/ink10.xml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customXml" Target="../ink/ink1.xm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customXml" Target="../ink/ink2.xml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8.png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customXml" Target="../ink/ink30.xml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5.png"/><Relationship Id="rId9" Type="http://schemas.microsoft.com/office/2007/relationships/diagramDrawing" Target="../diagrams/drawing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customXml" Target="../ink/ink31.xml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3.png"/><Relationship Id="rId9" Type="http://schemas.microsoft.com/office/2007/relationships/diagramDrawing" Target="../diagrams/drawing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s23167092" TargetMode="External"/><Relationship Id="rId2" Type="http://schemas.openxmlformats.org/officeDocument/2006/relationships/hyperlink" Target="https://doi.org/10.1038/s41598-023-35446-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oxfordhb/9780199942237.013.002" TargetMode="External"/><Relationship Id="rId4" Type="http://schemas.openxmlformats.org/officeDocument/2006/relationships/hyperlink" Target="https://doi.org/10.1002/widm.1253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customXml" Target="../ink/ink3.xml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customXml" Target="../ink/ink4.xml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8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25D0-4737-49FF-8933-73D3F7E1D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118" y="2761379"/>
            <a:ext cx="10053763" cy="843856"/>
          </a:xfrm>
        </p:spPr>
        <p:txBody>
          <a:bodyPr anchor="b">
            <a:noAutofit/>
          </a:bodyPr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MODELS FOR EMOTION RECOGNITION FROM FACIAL EXPRESSION IMAGES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B98F6-E719-474A-A402-DDD86B0F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8871" y="4626113"/>
            <a:ext cx="5384672" cy="624372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Jumble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Student:</a:t>
            </a:r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l-PL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Andr</a:t>
            </a:r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pl-PL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Umoru</a:t>
            </a:r>
            <a:endParaRPr lang="en-US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EC53E3-B9DC-3E29-D280-840591A18EC9}"/>
              </a:ext>
            </a:extLst>
          </p:cNvPr>
          <p:cNvCxnSpPr/>
          <p:nvPr/>
        </p:nvCxnSpPr>
        <p:spPr>
          <a:xfrm>
            <a:off x="-55530" y="4631936"/>
            <a:ext cx="12243757" cy="8628"/>
          </a:xfrm>
          <a:prstGeom prst="straightConnector1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9A1E74-7527-07E4-9571-E40AB52CF655}"/>
              </a:ext>
            </a:extLst>
          </p:cNvPr>
          <p:cNvCxnSpPr>
            <a:cxnSpLocks/>
          </p:cNvCxnSpPr>
          <p:nvPr/>
        </p:nvCxnSpPr>
        <p:spPr>
          <a:xfrm>
            <a:off x="-41154" y="5172149"/>
            <a:ext cx="12243757" cy="8628"/>
          </a:xfrm>
          <a:prstGeom prst="straightConnector1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ubtitle 2">
            <a:extLst>
              <a:ext uri="{FF2B5EF4-FFF2-40B4-BE49-F238E27FC236}">
                <a16:creationId xmlns:a16="http://schemas.microsoft.com/office/drawing/2014/main" id="{5FF4C637-DA83-82B2-C1B5-8859645032BB}"/>
              </a:ext>
            </a:extLst>
          </p:cNvPr>
          <p:cNvSpPr txBox="1">
            <a:spLocks/>
          </p:cNvSpPr>
          <p:nvPr/>
        </p:nvSpPr>
        <p:spPr>
          <a:xfrm>
            <a:off x="1531495" y="5332278"/>
            <a:ext cx="9129010" cy="524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Jumble" panose="020B0604020202020204" pitchFamily="2" charset="0"/>
                <a:ea typeface="Lato" panose="020F0502020204030203" pitchFamily="34" charset="0"/>
                <a:cs typeface="Lato" panose="020F0502020204030203" pitchFamily="34" charset="0"/>
              </a:rPr>
              <a:t>Thesis supervisor</a:t>
            </a:r>
            <a:r>
              <a:rPr lang="en-US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pl-PL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 hab. inż. jerzy balicki, prof. ucz.</a:t>
            </a:r>
            <a:endParaRPr lang="en-US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F3D1420-A6D3-C84D-90FE-452C0E5C85BD}"/>
              </a:ext>
            </a:extLst>
          </p:cNvPr>
          <p:cNvSpPr txBox="1">
            <a:spLocks/>
          </p:cNvSpPr>
          <p:nvPr/>
        </p:nvSpPr>
        <p:spPr>
          <a:xfrm>
            <a:off x="938979" y="2029907"/>
            <a:ext cx="10314039" cy="44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Jumble" panose="0200050300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Master’s Diploma Thesis DEFENSE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F2B8B-53BC-EBC4-B885-8FE3D1CE3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82" y="555195"/>
            <a:ext cx="9067800" cy="1366991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E17737D-00F0-F129-0AA2-3AFC31AD0A34}"/>
              </a:ext>
            </a:extLst>
          </p:cNvPr>
          <p:cNvSpPr txBox="1">
            <a:spLocks/>
          </p:cNvSpPr>
          <p:nvPr/>
        </p:nvSpPr>
        <p:spPr>
          <a:xfrm>
            <a:off x="4801849" y="5778106"/>
            <a:ext cx="2588302" cy="5246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ea typeface="Lato" panose="020F0502020204030203" pitchFamily="34" charset="0"/>
                <a:cs typeface="Aharoni" panose="02010803020104030203" pitchFamily="2" charset="-79"/>
              </a:rPr>
              <a:t>16.11.2023</a:t>
            </a:r>
          </a:p>
        </p:txBody>
      </p:sp>
    </p:spTree>
    <p:extLst>
      <p:ext uri="{BB962C8B-B14F-4D97-AF65-F5344CB8AC3E}">
        <p14:creationId xmlns:p14="http://schemas.microsoft.com/office/powerpoint/2010/main" val="180007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7" grpId="0" build="p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1514736" y="1258332"/>
            <a:ext cx="8889167" cy="558133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Datasets - Exploration</a:t>
            </a:r>
          </a:p>
        </p:txBody>
      </p:sp>
      <p:pic>
        <p:nvPicPr>
          <p:cNvPr id="2" name="Picture 1" descr="A picture containing text, screenshot, colorfulness, parallel&#10;&#10;Description automatically generated">
            <a:extLst>
              <a:ext uri="{FF2B5EF4-FFF2-40B4-BE49-F238E27FC236}">
                <a16:creationId xmlns:a16="http://schemas.microsoft.com/office/drawing/2014/main" id="{AECC079A-80C9-41E9-D2B8-AEF597C2D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7" y="1991656"/>
            <a:ext cx="4740853" cy="4132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A332A6C-FB6D-AFDD-A00B-B1163A178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467" y="1991656"/>
            <a:ext cx="4676862" cy="4132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58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984189" y="1247386"/>
            <a:ext cx="10408982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CNN Models</a:t>
            </a:r>
          </a:p>
        </p:txBody>
      </p:sp>
      <p:graphicFrame>
        <p:nvGraphicFramePr>
          <p:cNvPr id="13" name="TextBox 6">
            <a:extLst>
              <a:ext uri="{FF2B5EF4-FFF2-40B4-BE49-F238E27FC236}">
                <a16:creationId xmlns:a16="http://schemas.microsoft.com/office/drawing/2014/main" id="{10F9C917-EC97-4914-F1C1-2FD26CE3AA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536983"/>
              </p:ext>
            </p:extLst>
          </p:nvPr>
        </p:nvGraphicFramePr>
        <p:xfrm>
          <a:off x="406822" y="1712026"/>
          <a:ext cx="11370617" cy="4320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0958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079199" y="1244293"/>
            <a:ext cx="8324704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Proposed Model </a:t>
            </a:r>
            <a:r>
              <a:rPr lang="pl-PL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of CNN </a:t>
            </a: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Architecture</a:t>
            </a:r>
          </a:p>
        </p:txBody>
      </p:sp>
      <p:pic>
        <p:nvPicPr>
          <p:cNvPr id="2" name="Picture 1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8D409448-E3DC-0811-232B-CC83F5FA42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93" y="1873825"/>
            <a:ext cx="7687455" cy="4184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35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1916159" y="1260346"/>
            <a:ext cx="8324704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Proposed Model Workflow (TensorFlow)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1AF7273E-0D54-E8BC-3F23-FBF72BE7CC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920" y="1844908"/>
            <a:ext cx="7887408" cy="4427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79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052363" y="1260346"/>
            <a:ext cx="8324704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Proposed Model Workflow (PyTorch)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FE249D1-BFBE-99E5-5C0D-747D8D3973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08" y="1799938"/>
            <a:ext cx="7662555" cy="44669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C5B710-E2C3-E6C2-464F-D8FB322D2E1D}"/>
              </a:ext>
            </a:extLst>
          </p:cNvPr>
          <p:cNvSpPr txBox="1"/>
          <p:nvPr/>
        </p:nvSpPr>
        <p:spPr>
          <a:xfrm>
            <a:off x="1976119" y="1799938"/>
            <a:ext cx="1825403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</a:p>
        </p:txBody>
      </p:sp>
    </p:spTree>
    <p:extLst>
      <p:ext uri="{BB962C8B-B14F-4D97-AF65-F5344CB8AC3E}">
        <p14:creationId xmlns:p14="http://schemas.microsoft.com/office/powerpoint/2010/main" val="3381025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DE4D-A4A3-4D1F-B25E-A1F05CBB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8642" y="1306142"/>
            <a:ext cx="5231566" cy="584562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Metrics of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5673C5-E3DF-42B4-C0A3-39E17FF3DB71}"/>
              </a:ext>
            </a:extLst>
          </p:cNvPr>
          <p:cNvSpPr txBox="1">
            <a:spLocks/>
          </p:cNvSpPr>
          <p:nvPr/>
        </p:nvSpPr>
        <p:spPr>
          <a:xfrm>
            <a:off x="6583183" y="5606117"/>
            <a:ext cx="477186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FAB696C-68F8-1157-C39F-0532000DF71A}"/>
              </a:ext>
            </a:extLst>
          </p:cNvPr>
          <p:cNvSpPr txBox="1">
            <a:spLocks/>
          </p:cNvSpPr>
          <p:nvPr/>
        </p:nvSpPr>
        <p:spPr>
          <a:xfrm>
            <a:off x="3591815" y="3660794"/>
            <a:ext cx="477186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C94885-7693-9E99-9B1F-D61A639E6E74}"/>
              </a:ext>
            </a:extLst>
          </p:cNvPr>
          <p:cNvSpPr txBox="1"/>
          <p:nvPr/>
        </p:nvSpPr>
        <p:spPr>
          <a:xfrm>
            <a:off x="1082554" y="1845734"/>
            <a:ext cx="4896786" cy="277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Jumbl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Jumbl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F1 Score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Jumbl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AUC ROC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Jumbl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Training &amp; Evaluation time</a:t>
            </a: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Jumbl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Memory Usage</a:t>
            </a:r>
            <a:endParaRPr lang="pl-PL" sz="2000" dirty="0">
              <a:latin typeface="Jumble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1A2310-6D39-D6BB-19D7-02B6783525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66" r="16566"/>
          <a:stretch/>
        </p:blipFill>
        <p:spPr>
          <a:xfrm>
            <a:off x="7293691" y="10"/>
            <a:ext cx="4896786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428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DE4D-A4A3-4D1F-B25E-A1F05CBB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8006" y="1480558"/>
            <a:ext cx="3690257" cy="37555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Jumble" panose="02000503000000020004" pitchFamily="2" charset="0"/>
              </a:rPr>
              <a:t>Some Sample Code – (TensorFlow)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5673C5-E3DF-42B4-C0A3-39E17FF3DB71}"/>
              </a:ext>
            </a:extLst>
          </p:cNvPr>
          <p:cNvSpPr txBox="1">
            <a:spLocks/>
          </p:cNvSpPr>
          <p:nvPr/>
        </p:nvSpPr>
        <p:spPr>
          <a:xfrm>
            <a:off x="6583183" y="5606117"/>
            <a:ext cx="477186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FAB696C-68F8-1157-C39F-0532000DF71A}"/>
              </a:ext>
            </a:extLst>
          </p:cNvPr>
          <p:cNvSpPr txBox="1">
            <a:spLocks/>
          </p:cNvSpPr>
          <p:nvPr/>
        </p:nvSpPr>
        <p:spPr>
          <a:xfrm>
            <a:off x="3591815" y="3660794"/>
            <a:ext cx="477186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BBA4F6-4313-F846-165C-523509754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8" y="731669"/>
            <a:ext cx="7116423" cy="51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2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3BE5A-61EC-D4E4-253F-F99258B1C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8379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DE4D-A4A3-4D1F-B25E-A1F05CBB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0094" y="1419501"/>
            <a:ext cx="3690257" cy="37555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Jumble" panose="02000503000000020004" pitchFamily="2" charset="0"/>
              </a:rPr>
              <a:t>Some Sample Code - (PyTorch)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5673C5-E3DF-42B4-C0A3-39E17FF3DB71}"/>
              </a:ext>
            </a:extLst>
          </p:cNvPr>
          <p:cNvSpPr txBox="1">
            <a:spLocks/>
          </p:cNvSpPr>
          <p:nvPr/>
        </p:nvSpPr>
        <p:spPr>
          <a:xfrm>
            <a:off x="6583183" y="5606117"/>
            <a:ext cx="477186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FAB696C-68F8-1157-C39F-0532000DF71A}"/>
              </a:ext>
            </a:extLst>
          </p:cNvPr>
          <p:cNvSpPr txBox="1">
            <a:spLocks/>
          </p:cNvSpPr>
          <p:nvPr/>
        </p:nvSpPr>
        <p:spPr>
          <a:xfrm>
            <a:off x="3591815" y="3660794"/>
            <a:ext cx="477186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81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355108" y="272242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 - TensorFlow</a:t>
            </a:r>
          </a:p>
        </p:txBody>
      </p:sp>
      <p:pic>
        <p:nvPicPr>
          <p:cNvPr id="2" name="Picture 1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A452B06-BEA4-CA7F-5626-B22421715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1" y="1099480"/>
            <a:ext cx="5781500" cy="4806643"/>
          </a:xfrm>
          <a:prstGeom prst="rect">
            <a:avLst/>
          </a:prstGeom>
        </p:spPr>
      </p:pic>
      <p:pic>
        <p:nvPicPr>
          <p:cNvPr id="3" name="Picture 2" descr="A graph of error rate&#10;&#10;Description automatically generated">
            <a:extLst>
              <a:ext uri="{FF2B5EF4-FFF2-40B4-BE49-F238E27FC236}">
                <a16:creationId xmlns:a16="http://schemas.microsoft.com/office/drawing/2014/main" id="{2EE6FE59-D7D7-3024-5E4F-A8B968990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173694"/>
            <a:ext cx="6086298" cy="48066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4493BC-DCC7-C045-DA12-228B21599A51}"/>
              </a:ext>
            </a:extLst>
          </p:cNvPr>
          <p:cNvCxnSpPr>
            <a:cxnSpLocks/>
          </p:cNvCxnSpPr>
          <p:nvPr/>
        </p:nvCxnSpPr>
        <p:spPr>
          <a:xfrm>
            <a:off x="5943601" y="874625"/>
            <a:ext cx="0" cy="54864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29474C-13D4-8C43-3F71-1E43F8D35F70}"/>
              </a:ext>
            </a:extLst>
          </p:cNvPr>
          <p:cNvSpPr txBox="1"/>
          <p:nvPr/>
        </p:nvSpPr>
        <p:spPr>
          <a:xfrm>
            <a:off x="2296892" y="809147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Plots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F646B-B8D5-D27D-A66F-4B68ABDA9810}"/>
              </a:ext>
            </a:extLst>
          </p:cNvPr>
          <p:cNvSpPr txBox="1"/>
          <p:nvPr/>
        </p:nvSpPr>
        <p:spPr>
          <a:xfrm>
            <a:off x="8324973" y="780406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Rate Plots</a:t>
            </a:r>
          </a:p>
        </p:txBody>
      </p:sp>
    </p:spTree>
    <p:extLst>
      <p:ext uri="{BB962C8B-B14F-4D97-AF65-F5344CB8AC3E}">
        <p14:creationId xmlns:p14="http://schemas.microsoft.com/office/powerpoint/2010/main" val="3526373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296892" y="224585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 - TensorFlow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4493BC-DCC7-C045-DA12-228B21599A51}"/>
              </a:ext>
            </a:extLst>
          </p:cNvPr>
          <p:cNvCxnSpPr>
            <a:cxnSpLocks/>
          </p:cNvCxnSpPr>
          <p:nvPr/>
        </p:nvCxnSpPr>
        <p:spPr>
          <a:xfrm>
            <a:off x="5943601" y="664764"/>
            <a:ext cx="0" cy="56692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29474C-13D4-8C43-3F71-1E43F8D35F70}"/>
              </a:ext>
            </a:extLst>
          </p:cNvPr>
          <p:cNvSpPr txBox="1"/>
          <p:nvPr/>
        </p:nvSpPr>
        <p:spPr>
          <a:xfrm>
            <a:off x="2296892" y="809147"/>
            <a:ext cx="1825403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Confusion Matrices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F646B-B8D5-D27D-A66F-4B68ABDA9810}"/>
              </a:ext>
            </a:extLst>
          </p:cNvPr>
          <p:cNvSpPr txBox="1"/>
          <p:nvPr/>
        </p:nvSpPr>
        <p:spPr>
          <a:xfrm>
            <a:off x="8324973" y="780406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AUC ROC Plots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1799DE8-599A-9D95-3755-B63CC5FE1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1" y="1332213"/>
            <a:ext cx="5683966" cy="455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ollage of different colored lines&#10;&#10;Description automatically generated">
            <a:extLst>
              <a:ext uri="{FF2B5EF4-FFF2-40B4-BE49-F238E27FC236}">
                <a16:creationId xmlns:a16="http://schemas.microsoft.com/office/drawing/2014/main" id="{875D655E-5859-0627-9390-B293706B7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61" y="1164281"/>
            <a:ext cx="6096000" cy="476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2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6177276-2D9B-DFDB-A1E3-3771AFF9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638116"/>
              </p:ext>
            </p:extLst>
          </p:nvPr>
        </p:nvGraphicFramePr>
        <p:xfrm>
          <a:off x="1097280" y="1845734"/>
          <a:ext cx="10058400" cy="4375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17653C-721E-2D41-6CE3-307BEB8FBE84}"/>
              </a:ext>
            </a:extLst>
          </p:cNvPr>
          <p:cNvSpPr txBox="1">
            <a:spLocks/>
          </p:cNvSpPr>
          <p:nvPr/>
        </p:nvSpPr>
        <p:spPr>
          <a:xfrm>
            <a:off x="4262443" y="1261172"/>
            <a:ext cx="372807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4562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303488" y="145734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 - PyTorch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4493BC-DCC7-C045-DA12-228B21599A51}"/>
              </a:ext>
            </a:extLst>
          </p:cNvPr>
          <p:cNvCxnSpPr>
            <a:cxnSpLocks/>
          </p:cNvCxnSpPr>
          <p:nvPr/>
        </p:nvCxnSpPr>
        <p:spPr>
          <a:xfrm>
            <a:off x="5943601" y="664764"/>
            <a:ext cx="0" cy="56692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29474C-13D4-8C43-3F71-1E43F8D35F70}"/>
              </a:ext>
            </a:extLst>
          </p:cNvPr>
          <p:cNvSpPr txBox="1"/>
          <p:nvPr/>
        </p:nvSpPr>
        <p:spPr>
          <a:xfrm>
            <a:off x="2355108" y="735646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Plots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F646B-B8D5-D27D-A66F-4B68ABDA9810}"/>
              </a:ext>
            </a:extLst>
          </p:cNvPr>
          <p:cNvSpPr txBox="1"/>
          <p:nvPr/>
        </p:nvSpPr>
        <p:spPr>
          <a:xfrm>
            <a:off x="8324973" y="621369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Rate Plots</a:t>
            </a:r>
          </a:p>
        </p:txBody>
      </p:sp>
      <p:pic>
        <p:nvPicPr>
          <p:cNvPr id="5" name="Picture 4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688DCECB-CF23-ADBB-91CB-0B9BD3B09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2" y="1079716"/>
            <a:ext cx="5700782" cy="4969138"/>
          </a:xfrm>
          <a:prstGeom prst="rect">
            <a:avLst/>
          </a:prstGeom>
        </p:spPr>
      </p:pic>
      <p:pic>
        <p:nvPicPr>
          <p:cNvPr id="6" name="Picture 5" descr="A group of graphs with different colored lines&#10;&#10;Description automatically generated">
            <a:extLst>
              <a:ext uri="{FF2B5EF4-FFF2-40B4-BE49-F238E27FC236}">
                <a16:creationId xmlns:a16="http://schemas.microsoft.com/office/drawing/2014/main" id="{F4A8A039-8C67-3323-3CC8-AE11858DA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09" y="1079715"/>
            <a:ext cx="6005578" cy="49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50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531238" y="179621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 - PyTorch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4493BC-DCC7-C045-DA12-228B21599A51}"/>
              </a:ext>
            </a:extLst>
          </p:cNvPr>
          <p:cNvCxnSpPr>
            <a:cxnSpLocks/>
          </p:cNvCxnSpPr>
          <p:nvPr/>
        </p:nvCxnSpPr>
        <p:spPr>
          <a:xfrm>
            <a:off x="5943601" y="664764"/>
            <a:ext cx="0" cy="56692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29474C-13D4-8C43-3F71-1E43F8D35F70}"/>
              </a:ext>
            </a:extLst>
          </p:cNvPr>
          <p:cNvSpPr txBox="1"/>
          <p:nvPr/>
        </p:nvSpPr>
        <p:spPr>
          <a:xfrm>
            <a:off x="2296892" y="599287"/>
            <a:ext cx="191534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Confusion Matrices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F646B-B8D5-D27D-A66F-4B68ABDA9810}"/>
              </a:ext>
            </a:extLst>
          </p:cNvPr>
          <p:cNvSpPr txBox="1"/>
          <p:nvPr/>
        </p:nvSpPr>
        <p:spPr>
          <a:xfrm>
            <a:off x="8324973" y="660486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AUC ROC Plots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6D3EBF1D-C44C-97B1-D852-8B0880F4A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8" y="929078"/>
            <a:ext cx="5605824" cy="5299656"/>
          </a:xfrm>
          <a:prstGeom prst="rect">
            <a:avLst/>
          </a:prstGeom>
        </p:spPr>
      </p:pic>
      <p:pic>
        <p:nvPicPr>
          <p:cNvPr id="9" name="Picture 8" descr="A comparison of different types of classes&#10;&#10;Description automatically generated with medium confidence">
            <a:extLst>
              <a:ext uri="{FF2B5EF4-FFF2-40B4-BE49-F238E27FC236}">
                <a16:creationId xmlns:a16="http://schemas.microsoft.com/office/drawing/2014/main" id="{8F525BA7-5631-CD33-90F7-9C38F7D95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80" y="941717"/>
            <a:ext cx="6096000" cy="5255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971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377636" y="1244238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TensorFlow vs PyTorch (Metrics)</a:t>
            </a:r>
          </a:p>
        </p:txBody>
      </p:sp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68AA736-FE5A-19C3-C784-B6F1105E1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773" y="1858780"/>
            <a:ext cx="7146910" cy="439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64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455888" y="222501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 - SANet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4493BC-DCC7-C045-DA12-228B21599A51}"/>
              </a:ext>
            </a:extLst>
          </p:cNvPr>
          <p:cNvCxnSpPr>
            <a:cxnSpLocks/>
          </p:cNvCxnSpPr>
          <p:nvPr/>
        </p:nvCxnSpPr>
        <p:spPr>
          <a:xfrm>
            <a:off x="5943601" y="664764"/>
            <a:ext cx="0" cy="56692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29474C-13D4-8C43-3F71-1E43F8D35F70}"/>
              </a:ext>
            </a:extLst>
          </p:cNvPr>
          <p:cNvSpPr txBox="1"/>
          <p:nvPr/>
        </p:nvSpPr>
        <p:spPr>
          <a:xfrm>
            <a:off x="2355108" y="735646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Plots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F646B-B8D5-D27D-A66F-4B68ABDA9810}"/>
              </a:ext>
            </a:extLst>
          </p:cNvPr>
          <p:cNvSpPr txBox="1"/>
          <p:nvPr/>
        </p:nvSpPr>
        <p:spPr>
          <a:xfrm>
            <a:off x="8381591" y="807063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Rate Plots</a:t>
            </a:r>
          </a:p>
        </p:txBody>
      </p:sp>
      <p:pic>
        <p:nvPicPr>
          <p:cNvPr id="2" name="Picture 1" descr="A graph of a model&#10;&#10;Description automatically generated with medium confidence">
            <a:extLst>
              <a:ext uri="{FF2B5EF4-FFF2-40B4-BE49-F238E27FC236}">
                <a16:creationId xmlns:a16="http://schemas.microsoft.com/office/drawing/2014/main" id="{59B96C1E-C875-7994-C49A-CC550AA45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" y="1079715"/>
            <a:ext cx="5748729" cy="4884248"/>
          </a:xfrm>
          <a:prstGeom prst="rect">
            <a:avLst/>
          </a:prstGeom>
        </p:spPr>
      </p:pic>
      <p:pic>
        <p:nvPicPr>
          <p:cNvPr id="3" name="Picture 2" descr="A group of graphs showing different colored lines&#10;&#10;Description automatically generated">
            <a:extLst>
              <a:ext uri="{FF2B5EF4-FFF2-40B4-BE49-F238E27FC236}">
                <a16:creationId xmlns:a16="http://schemas.microsoft.com/office/drawing/2014/main" id="{725F6FB3-7FA6-7909-4183-A0C7C6073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52" y="1129406"/>
            <a:ext cx="6038536" cy="47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58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3162630" y="144630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 - SANet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4493BC-DCC7-C045-DA12-228B21599A51}"/>
              </a:ext>
            </a:extLst>
          </p:cNvPr>
          <p:cNvCxnSpPr>
            <a:cxnSpLocks/>
          </p:cNvCxnSpPr>
          <p:nvPr/>
        </p:nvCxnSpPr>
        <p:spPr>
          <a:xfrm>
            <a:off x="5943601" y="664764"/>
            <a:ext cx="0" cy="56692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29474C-13D4-8C43-3F71-1E43F8D35F70}"/>
              </a:ext>
            </a:extLst>
          </p:cNvPr>
          <p:cNvSpPr txBox="1"/>
          <p:nvPr/>
        </p:nvSpPr>
        <p:spPr>
          <a:xfrm>
            <a:off x="2296892" y="599287"/>
            <a:ext cx="2065246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Confusion Matrices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F646B-B8D5-D27D-A66F-4B68ABDA9810}"/>
              </a:ext>
            </a:extLst>
          </p:cNvPr>
          <p:cNvSpPr txBox="1"/>
          <p:nvPr/>
        </p:nvSpPr>
        <p:spPr>
          <a:xfrm>
            <a:off x="8324973" y="570546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AUC ROC Plots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F8E71572-3ADB-166A-77A7-B4A1CC7DC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1" y="866158"/>
            <a:ext cx="5707492" cy="5362575"/>
          </a:xfrm>
          <a:prstGeom prst="rect">
            <a:avLst/>
          </a:prstGeom>
        </p:spPr>
      </p:pic>
      <p:pic>
        <p:nvPicPr>
          <p:cNvPr id="3" name="Picture 2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3C97F992-7406-90D4-9501-2ADE3475F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37" y="976630"/>
            <a:ext cx="6020322" cy="522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3111067" y="134707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Analysis: VGG-16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4493BC-DCC7-C045-DA12-228B21599A51}"/>
              </a:ext>
            </a:extLst>
          </p:cNvPr>
          <p:cNvCxnSpPr>
            <a:cxnSpLocks/>
          </p:cNvCxnSpPr>
          <p:nvPr/>
        </p:nvCxnSpPr>
        <p:spPr>
          <a:xfrm>
            <a:off x="5943601" y="664764"/>
            <a:ext cx="0" cy="56692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29474C-13D4-8C43-3F71-1E43F8D35F70}"/>
              </a:ext>
            </a:extLst>
          </p:cNvPr>
          <p:cNvSpPr txBox="1"/>
          <p:nvPr/>
        </p:nvSpPr>
        <p:spPr>
          <a:xfrm>
            <a:off x="2355108" y="735646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Plots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F646B-B8D5-D27D-A66F-4B68ABDA9810}"/>
              </a:ext>
            </a:extLst>
          </p:cNvPr>
          <p:cNvSpPr txBox="1"/>
          <p:nvPr/>
        </p:nvSpPr>
        <p:spPr>
          <a:xfrm>
            <a:off x="8381591" y="807063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Rate Plots</a:t>
            </a:r>
          </a:p>
        </p:txBody>
      </p:sp>
      <p:pic>
        <p:nvPicPr>
          <p:cNvPr id="5" name="Picture 4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F8E4ECD-1AF4-A35F-7DF2-B5D58BCF3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" y="1178144"/>
            <a:ext cx="5763719" cy="494421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E1D95BD-C80F-A3FF-8A80-F2F471D939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63" y="1135632"/>
            <a:ext cx="6048519" cy="49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64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296892" y="168264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Analysis: VGG-16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4493BC-DCC7-C045-DA12-228B21599A51}"/>
              </a:ext>
            </a:extLst>
          </p:cNvPr>
          <p:cNvCxnSpPr>
            <a:cxnSpLocks/>
          </p:cNvCxnSpPr>
          <p:nvPr/>
        </p:nvCxnSpPr>
        <p:spPr>
          <a:xfrm>
            <a:off x="5943601" y="664764"/>
            <a:ext cx="0" cy="56692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29474C-13D4-8C43-3F71-1E43F8D35F70}"/>
              </a:ext>
            </a:extLst>
          </p:cNvPr>
          <p:cNvSpPr txBox="1"/>
          <p:nvPr/>
        </p:nvSpPr>
        <p:spPr>
          <a:xfrm>
            <a:off x="2296892" y="629267"/>
            <a:ext cx="2065246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Confusion Matrices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F646B-B8D5-D27D-A66F-4B68ABDA9810}"/>
              </a:ext>
            </a:extLst>
          </p:cNvPr>
          <p:cNvSpPr txBox="1"/>
          <p:nvPr/>
        </p:nvSpPr>
        <p:spPr>
          <a:xfrm>
            <a:off x="8324973" y="660486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AUC ROC Plots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945E6A5-FED4-8D96-BB3F-FF7695963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76630"/>
            <a:ext cx="5867605" cy="5238750"/>
          </a:xfrm>
          <a:prstGeom prst="rect">
            <a:avLst/>
          </a:prstGeom>
        </p:spPr>
      </p:pic>
      <p:pic>
        <p:nvPicPr>
          <p:cNvPr id="6" name="Picture 5" descr="A group of graphs showing different types of curves&#10;&#10;Description automatically generated with medium confidence">
            <a:extLst>
              <a:ext uri="{FF2B5EF4-FFF2-40B4-BE49-F238E27FC236}">
                <a16:creationId xmlns:a16="http://schemas.microsoft.com/office/drawing/2014/main" id="{620EFCE2-2FA1-97CC-6D16-113AC3DAA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26" y="997930"/>
            <a:ext cx="6172403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45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1903751" y="187060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Analysis: ResNet50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4493BC-DCC7-C045-DA12-228B21599A51}"/>
              </a:ext>
            </a:extLst>
          </p:cNvPr>
          <p:cNvCxnSpPr>
            <a:cxnSpLocks/>
          </p:cNvCxnSpPr>
          <p:nvPr/>
        </p:nvCxnSpPr>
        <p:spPr>
          <a:xfrm>
            <a:off x="5943601" y="664764"/>
            <a:ext cx="0" cy="56692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29474C-13D4-8C43-3F71-1E43F8D35F70}"/>
              </a:ext>
            </a:extLst>
          </p:cNvPr>
          <p:cNvSpPr txBox="1"/>
          <p:nvPr/>
        </p:nvSpPr>
        <p:spPr>
          <a:xfrm>
            <a:off x="2355108" y="735646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Plots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F646B-B8D5-D27D-A66F-4B68ABDA9810}"/>
              </a:ext>
            </a:extLst>
          </p:cNvPr>
          <p:cNvSpPr txBox="1"/>
          <p:nvPr/>
        </p:nvSpPr>
        <p:spPr>
          <a:xfrm>
            <a:off x="8381591" y="687143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Error Rate Plots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7904E4ED-6DB9-79E1-7AA2-FDDD1CB0A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" y="1175704"/>
            <a:ext cx="5823882" cy="4946650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B9022C0-F8FC-F987-AFFA-F064125AA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18" y="1214259"/>
            <a:ext cx="6056154" cy="49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1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271009" y="154716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Analysis: ResNet50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4493BC-DCC7-C045-DA12-228B21599A51}"/>
              </a:ext>
            </a:extLst>
          </p:cNvPr>
          <p:cNvCxnSpPr>
            <a:cxnSpLocks/>
          </p:cNvCxnSpPr>
          <p:nvPr/>
        </p:nvCxnSpPr>
        <p:spPr>
          <a:xfrm>
            <a:off x="5943601" y="664764"/>
            <a:ext cx="0" cy="56692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829474C-13D4-8C43-3F71-1E43F8D35F70}"/>
              </a:ext>
            </a:extLst>
          </p:cNvPr>
          <p:cNvSpPr txBox="1"/>
          <p:nvPr/>
        </p:nvSpPr>
        <p:spPr>
          <a:xfrm>
            <a:off x="2296892" y="629267"/>
            <a:ext cx="1930331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Confusion Matrices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5F646B-B8D5-D27D-A66F-4B68ABDA9810}"/>
              </a:ext>
            </a:extLst>
          </p:cNvPr>
          <p:cNvSpPr txBox="1"/>
          <p:nvPr/>
        </p:nvSpPr>
        <p:spPr>
          <a:xfrm>
            <a:off x="8324973" y="660486"/>
            <a:ext cx="1511919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AUC ROC Plots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9678A529-1F0B-C903-466F-FF730EEBE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" y="1058563"/>
            <a:ext cx="5757522" cy="5170170"/>
          </a:xfrm>
          <a:prstGeom prst="rect">
            <a:avLst/>
          </a:prstGeom>
        </p:spPr>
      </p:pic>
      <p:pic>
        <p:nvPicPr>
          <p:cNvPr id="3" name="Picture 2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46F9A829-7A5D-E227-9DA8-6ED8F9B9B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97" y="1058563"/>
            <a:ext cx="6062317" cy="51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6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415916" y="1235263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 - Metrics</a:t>
            </a:r>
          </a:p>
        </p:txBody>
      </p:sp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0B62E33-ED2D-7EB5-EB95-3F2222DB5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7" y="1864795"/>
            <a:ext cx="5651513" cy="43561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3C225B-A7E8-5FF9-0885-7A51B9047C5C}"/>
              </a:ext>
            </a:extLst>
          </p:cNvPr>
          <p:cNvCxnSpPr>
            <a:cxnSpLocks/>
          </p:cNvCxnSpPr>
          <p:nvPr/>
        </p:nvCxnSpPr>
        <p:spPr>
          <a:xfrm>
            <a:off x="6003561" y="1744051"/>
            <a:ext cx="0" cy="457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D9898DA-C1A6-E2DE-5DA8-6C4BDEE03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3413" y="1821714"/>
            <a:ext cx="5492753" cy="1866900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0C87BC7-933B-C86C-94DF-460E082087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170" y="3733584"/>
            <a:ext cx="5334000" cy="26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93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DE4D-A4A3-4D1F-B25E-A1F05CBB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003" y="1291150"/>
            <a:ext cx="3728073" cy="584562"/>
          </a:xfrm>
        </p:spPr>
        <p:txBody>
          <a:bodyPr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Introduction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5673C5-E3DF-42B4-C0A3-39E17FF3DB71}"/>
              </a:ext>
            </a:extLst>
          </p:cNvPr>
          <p:cNvSpPr txBox="1">
            <a:spLocks/>
          </p:cNvSpPr>
          <p:nvPr/>
        </p:nvSpPr>
        <p:spPr>
          <a:xfrm>
            <a:off x="6583183" y="5606117"/>
            <a:ext cx="477186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FAB696C-68F8-1157-C39F-0532000DF71A}"/>
              </a:ext>
            </a:extLst>
          </p:cNvPr>
          <p:cNvSpPr txBox="1">
            <a:spLocks/>
          </p:cNvSpPr>
          <p:nvPr/>
        </p:nvSpPr>
        <p:spPr>
          <a:xfrm>
            <a:off x="3591815" y="3660794"/>
            <a:ext cx="477186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28" name="TextBox 5">
            <a:extLst>
              <a:ext uri="{FF2B5EF4-FFF2-40B4-BE49-F238E27FC236}">
                <a16:creationId xmlns:a16="http://schemas.microsoft.com/office/drawing/2014/main" id="{3A23F6B5-65DF-A644-9967-564AB6D44D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569886"/>
              </p:ext>
            </p:extLst>
          </p:nvPr>
        </p:nvGraphicFramePr>
        <p:xfrm>
          <a:off x="824459" y="1963712"/>
          <a:ext cx="10358204" cy="4162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67723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2488367" y="1221996"/>
            <a:ext cx="7585023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 - Metrics</a:t>
            </a: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E01D02D-E0B7-AFEE-54D0-F54166FA8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851528"/>
            <a:ext cx="5651514" cy="435704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3C225B-A7E8-5FF9-0885-7A51B9047C5C}"/>
              </a:ext>
            </a:extLst>
          </p:cNvPr>
          <p:cNvCxnSpPr>
            <a:cxnSpLocks/>
          </p:cNvCxnSpPr>
          <p:nvPr/>
        </p:nvCxnSpPr>
        <p:spPr>
          <a:xfrm>
            <a:off x="6108491" y="1744051"/>
            <a:ext cx="0" cy="457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6511CC9-E762-2F2F-A0FD-DE680BB9F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46" y="1851528"/>
            <a:ext cx="5617873" cy="43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95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481704" y="688015"/>
            <a:ext cx="11228592" cy="564600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 – Metrics (Training &amp; Evaluation Time (s) Plot)</a:t>
            </a:r>
          </a:p>
        </p:txBody>
      </p:sp>
      <p:pic>
        <p:nvPicPr>
          <p:cNvPr id="8" name="Picture 7" descr="A group of blue and orange bars&#10;&#10;Description automatically generated">
            <a:extLst>
              <a:ext uri="{FF2B5EF4-FFF2-40B4-BE49-F238E27FC236}">
                <a16:creationId xmlns:a16="http://schemas.microsoft.com/office/drawing/2014/main" id="{0FFFEBBE-E1DA-8CFA-43BD-F1CBCD982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0" y="1211707"/>
            <a:ext cx="7485086" cy="4979148"/>
          </a:xfrm>
          <a:prstGeom prst="rect">
            <a:avLst/>
          </a:prstGeom>
        </p:spPr>
      </p:pic>
      <p:pic>
        <p:nvPicPr>
          <p:cNvPr id="9" name="Picture 8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CCA41D5-B898-0C5C-A745-874C52C4D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19" y="2379190"/>
            <a:ext cx="4184173" cy="31403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1682C3-E2E4-3659-038A-19B32179A7F5}"/>
              </a:ext>
            </a:extLst>
          </p:cNvPr>
          <p:cNvCxnSpPr>
            <a:cxnSpLocks/>
          </p:cNvCxnSpPr>
          <p:nvPr/>
        </p:nvCxnSpPr>
        <p:spPr>
          <a:xfrm>
            <a:off x="7607511" y="1729053"/>
            <a:ext cx="0" cy="46634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33E4AA-884E-6ACF-19CC-726FDE0F23DC}"/>
              </a:ext>
            </a:extLst>
          </p:cNvPr>
          <p:cNvCxnSpPr>
            <a:cxnSpLocks/>
          </p:cNvCxnSpPr>
          <p:nvPr/>
        </p:nvCxnSpPr>
        <p:spPr>
          <a:xfrm rot="5400000">
            <a:off x="9901006" y="-541769"/>
            <a:ext cx="0" cy="457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16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1808810" y="1263219"/>
            <a:ext cx="8724274" cy="48709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Result Analysis – Metrics (Memory Usage)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3C225B-A7E8-5FF9-0885-7A51B9047C5C}"/>
              </a:ext>
            </a:extLst>
          </p:cNvPr>
          <p:cNvCxnSpPr>
            <a:cxnSpLocks/>
          </p:cNvCxnSpPr>
          <p:nvPr/>
        </p:nvCxnSpPr>
        <p:spPr>
          <a:xfrm>
            <a:off x="6078511" y="1744051"/>
            <a:ext cx="0" cy="46634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5363ACA-ADF2-E2ED-64AF-CD4605615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0" y="1912893"/>
            <a:ext cx="5848660" cy="4295775"/>
          </a:xfrm>
          <a:prstGeom prst="rect">
            <a:avLst/>
          </a:prstGeom>
        </p:spPr>
      </p:pic>
      <p:pic>
        <p:nvPicPr>
          <p:cNvPr id="3" name="Picture 2" descr="A graph of different colored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9947AACB-A53B-6D31-EF63-BB9823B1A5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47" y="1874793"/>
            <a:ext cx="5731243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9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1828799" y="1334179"/>
            <a:ext cx="8889167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Remarks &amp; Conclusions</a:t>
            </a:r>
          </a:p>
        </p:txBody>
      </p:sp>
      <p:graphicFrame>
        <p:nvGraphicFramePr>
          <p:cNvPr id="13" name="TextBox 1">
            <a:extLst>
              <a:ext uri="{FF2B5EF4-FFF2-40B4-BE49-F238E27FC236}">
                <a16:creationId xmlns:a16="http://schemas.microsoft.com/office/drawing/2014/main" id="{2D3208BC-1457-A423-D2EA-47DFE6066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321741"/>
              </p:ext>
            </p:extLst>
          </p:nvPr>
        </p:nvGraphicFramePr>
        <p:xfrm>
          <a:off x="932786" y="1948400"/>
          <a:ext cx="10399777" cy="4047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20173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1559706" y="1223977"/>
            <a:ext cx="8889167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Future Directions</a:t>
            </a:r>
          </a:p>
        </p:txBody>
      </p:sp>
      <p:graphicFrame>
        <p:nvGraphicFramePr>
          <p:cNvPr id="13" name="TextBox 2">
            <a:extLst>
              <a:ext uri="{FF2B5EF4-FFF2-40B4-BE49-F238E27FC236}">
                <a16:creationId xmlns:a16="http://schemas.microsoft.com/office/drawing/2014/main" id="{FAB0C694-8D8E-387C-D14B-E9C2400178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5453192"/>
              </p:ext>
            </p:extLst>
          </p:nvPr>
        </p:nvGraphicFramePr>
        <p:xfrm>
          <a:off x="1109272" y="1748579"/>
          <a:ext cx="10178321" cy="3378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76304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01A4F-FA4D-81E9-DD39-1F2EA1C8A66F}"/>
              </a:ext>
            </a:extLst>
          </p:cNvPr>
          <p:cNvSpPr txBox="1"/>
          <p:nvPr/>
        </p:nvSpPr>
        <p:spPr>
          <a:xfrm>
            <a:off x="256920" y="869429"/>
            <a:ext cx="11678160" cy="5513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488" marR="0" indent="-3444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Huang, ZY., Chiang, CC., Chen, JH. </a:t>
            </a:r>
            <a:r>
              <a:rPr lang="en-US" sz="20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 study on computer vision for facial emotion recognition. </a:t>
            </a:r>
            <a:r>
              <a:rPr lang="en-US" sz="20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 Rep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13, 8425 (2023).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https://doi.org/10.1038/s41598-023-35446-4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4488" marR="0" indent="-3444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Cîrneanu, A.-L., Popescu, D., &amp; </a:t>
            </a:r>
            <a:r>
              <a:rPr lang="en-US" sz="20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Iordache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 (2023). New Trends in Emotion Recognition Using Image Analysis by Neural Networks, A Systematic Review. </a:t>
            </a:r>
            <a:r>
              <a:rPr lang="en-US" sz="2000" b="1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Sensors, 23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(7092).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https://doi.org/10.3390/s23167092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4488" marR="0" indent="-3444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 Zhang, S. Wang, and B. Liu, “Deep learning for sentiment analysis: A survey,” 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WIREs Data Mining Knowledge Discovery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8, no. 4, Jul. 2018,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https://doi.org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/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10.1002/widm.1253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4163" marR="0" indent="-284163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4]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S. Afzal and P. Robinson, “Emotion Data Collection and Its Implications for Affective Computing,” in </a:t>
            </a:r>
            <a:r>
              <a:rPr lang="en-US" sz="20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Oxford Handbook of Affective Computing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 Calvo, S.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D’Mello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Gratch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A.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Kappas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Eds., Oxford University Press, 2015, p. 0.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https://doi.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org/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10.1093/oxfordhb/9780199942237.013.002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320C69-2FD9-2B99-7F54-61D6514F7FCE}"/>
              </a:ext>
            </a:extLst>
          </p:cNvPr>
          <p:cNvSpPr txBox="1">
            <a:spLocks/>
          </p:cNvSpPr>
          <p:nvPr/>
        </p:nvSpPr>
        <p:spPr>
          <a:xfrm>
            <a:off x="1006428" y="215731"/>
            <a:ext cx="9624414" cy="608756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References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9F588B-C3E1-C4DA-10F2-AF3DFBCEFF54}"/>
              </a:ext>
            </a:extLst>
          </p:cNvPr>
          <p:cNvCxnSpPr/>
          <p:nvPr/>
        </p:nvCxnSpPr>
        <p:spPr>
          <a:xfrm>
            <a:off x="419725" y="689547"/>
            <a:ext cx="11338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193603-CD2F-7C63-F41A-5E3A6BFA171E}"/>
              </a:ext>
            </a:extLst>
          </p:cNvPr>
          <p:cNvCxnSpPr/>
          <p:nvPr/>
        </p:nvCxnSpPr>
        <p:spPr>
          <a:xfrm>
            <a:off x="422225" y="737017"/>
            <a:ext cx="113385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073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79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F25D0-4737-49FF-8933-73D3F7E1D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760" y="1726118"/>
            <a:ext cx="3659246" cy="2926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Jumble" panose="02000503000000020004" pitchFamily="2" charset="0"/>
              </a:rPr>
              <a:t>Any Question?</a:t>
            </a:r>
            <a:br>
              <a:rPr lang="pl-PL" sz="4400" b="1" dirty="0">
                <a:solidFill>
                  <a:srgbClr val="FFFFFF"/>
                </a:solidFill>
                <a:latin typeface="Jumble" panose="02000503000000020004" pitchFamily="2" charset="0"/>
              </a:rPr>
            </a:br>
            <a:endParaRPr lang="en-US" sz="4400" b="1" dirty="0">
              <a:solidFill>
                <a:srgbClr val="FFFFFF"/>
              </a:solidFill>
              <a:latin typeface="Jumble" panose="02000503000000020004" pitchFamily="2" charset="0"/>
            </a:endParaRPr>
          </a:p>
        </p:txBody>
      </p:sp>
      <p:sp>
        <p:nvSpPr>
          <p:cNvPr id="92" name="Rectangle 81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526903EF-38C5-5022-23E6-4F5B54FA3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494" y="1086867"/>
            <a:ext cx="6832621" cy="4684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10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Green dialogue boxes">
            <a:extLst>
              <a:ext uri="{FF2B5EF4-FFF2-40B4-BE49-F238E27FC236}">
                <a16:creationId xmlns:a16="http://schemas.microsoft.com/office/drawing/2014/main" id="{C618F8DA-0E1A-3906-A141-C69866444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7126" b="153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3F25D0-4737-49FF-8933-73D3F7E1D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218" y="3016321"/>
            <a:ext cx="10058400" cy="132707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Jumble" panose="02000503000000020004" pitchFamily="2" charset="0"/>
              </a:rPr>
              <a:t>Thank you for listening!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3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DE4D-A4A3-4D1F-B25E-A1F05CBB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9001" y="1247064"/>
            <a:ext cx="3728073" cy="584562"/>
          </a:xfrm>
        </p:spPr>
        <p:txBody>
          <a:bodyPr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Thesis Goal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3B550984-98F4-11B6-440A-72287FD96E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666506"/>
              </p:ext>
            </p:extLst>
          </p:nvPr>
        </p:nvGraphicFramePr>
        <p:xfrm>
          <a:off x="479686" y="1845734"/>
          <a:ext cx="11062740" cy="4360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E6F262-6E41-951F-EB82-0DEBFC02DF8A}"/>
              </a:ext>
            </a:extLst>
          </p:cNvPr>
          <p:cNvSpPr txBox="1">
            <a:spLocks/>
          </p:cNvSpPr>
          <p:nvPr/>
        </p:nvSpPr>
        <p:spPr>
          <a:xfrm>
            <a:off x="5159118" y="2054806"/>
            <a:ext cx="477186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GB" sz="2400" b="1" dirty="0">
                <a:solidFill>
                  <a:schemeClr val="accent1"/>
                </a:solidFill>
                <a:latin typeface="Amasis MT Pro Black" panose="02040A040500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5678EB-B170-B2AB-D7A2-60BF5DE9D483}"/>
              </a:ext>
            </a:extLst>
          </p:cNvPr>
          <p:cNvSpPr txBox="1">
            <a:spLocks/>
          </p:cNvSpPr>
          <p:nvPr/>
        </p:nvSpPr>
        <p:spPr>
          <a:xfrm>
            <a:off x="8347850" y="3645804"/>
            <a:ext cx="530173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GB" sz="2400" b="1" dirty="0">
                <a:solidFill>
                  <a:schemeClr val="accent1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5673C5-E3DF-42B4-C0A3-39E17FF3DB71}"/>
              </a:ext>
            </a:extLst>
          </p:cNvPr>
          <p:cNvSpPr txBox="1">
            <a:spLocks/>
          </p:cNvSpPr>
          <p:nvPr/>
        </p:nvSpPr>
        <p:spPr>
          <a:xfrm>
            <a:off x="6583183" y="5606117"/>
            <a:ext cx="477186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GB" sz="2400" b="1" dirty="0">
                <a:solidFill>
                  <a:schemeClr val="accent1"/>
                </a:solidFill>
                <a:effectLst/>
                <a:latin typeface="Amasis MT Pro Black" panose="02040A040500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FAB696C-68F8-1157-C39F-0532000DF71A}"/>
              </a:ext>
            </a:extLst>
          </p:cNvPr>
          <p:cNvSpPr txBox="1">
            <a:spLocks/>
          </p:cNvSpPr>
          <p:nvPr/>
        </p:nvSpPr>
        <p:spPr>
          <a:xfrm>
            <a:off x="3591815" y="3660794"/>
            <a:ext cx="477186" cy="52021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ClrTx/>
              <a:buNone/>
            </a:pPr>
            <a:r>
              <a:rPr lang="en-GB" sz="2400" b="1" dirty="0">
                <a:solidFill>
                  <a:schemeClr val="accent1"/>
                </a:solidFill>
                <a:latin typeface="Amasis MT Pro Black" panose="02040A040500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4</a:t>
            </a:r>
            <a:endParaRPr lang="en-US" sz="2400" b="1" dirty="0">
              <a:solidFill>
                <a:schemeClr val="accent1"/>
              </a:solidFill>
              <a:effectLst/>
              <a:latin typeface="Amasis MT Pro Black" panose="02040A040500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63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1798822" y="1262376"/>
            <a:ext cx="8889167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Datasets – CK + </a:t>
            </a:r>
          </a:p>
        </p:txBody>
      </p:sp>
      <p:graphicFrame>
        <p:nvGraphicFramePr>
          <p:cNvPr id="13" name="TextBox 6">
            <a:extLst>
              <a:ext uri="{FF2B5EF4-FFF2-40B4-BE49-F238E27FC236}">
                <a16:creationId xmlns:a16="http://schemas.microsoft.com/office/drawing/2014/main" id="{10F9C917-EC97-4914-F1C1-2FD26CE3AA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5820357"/>
              </p:ext>
            </p:extLst>
          </p:nvPr>
        </p:nvGraphicFramePr>
        <p:xfrm>
          <a:off x="5534187" y="1846938"/>
          <a:ext cx="4869716" cy="4320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79490E3-1189-6456-749F-55B25848DB74}"/>
              </a:ext>
            </a:extLst>
          </p:cNvPr>
          <p:cNvGrpSpPr/>
          <p:nvPr/>
        </p:nvGrpSpPr>
        <p:grpSpPr>
          <a:xfrm>
            <a:off x="1520219" y="2255854"/>
            <a:ext cx="2555890" cy="2933864"/>
            <a:chOff x="5552" y="1398065"/>
            <a:chExt cx="2555890" cy="2933864"/>
          </a:xfrm>
        </p:grpSpPr>
        <p:sp>
          <p:nvSpPr>
            <p:cNvPr id="3" name="Callout: Up Arrow 2">
              <a:extLst>
                <a:ext uri="{FF2B5EF4-FFF2-40B4-BE49-F238E27FC236}">
                  <a16:creationId xmlns:a16="http://schemas.microsoft.com/office/drawing/2014/main" id="{FF285174-639B-EA5F-A6C1-FA8F66940607}"/>
                </a:ext>
              </a:extLst>
            </p:cNvPr>
            <p:cNvSpPr/>
            <p:nvPr/>
          </p:nvSpPr>
          <p:spPr>
            <a:xfrm>
              <a:off x="5552" y="1398065"/>
              <a:ext cx="2555890" cy="2888894"/>
            </a:xfrm>
            <a:prstGeom prst="upArrowCallout">
              <a:avLst>
                <a:gd name="adj1" fmla="val 50000"/>
                <a:gd name="adj2" fmla="val 20000"/>
                <a:gd name="adj3" fmla="val 20000"/>
                <a:gd name="adj4" fmla="val 10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Callout: Up Arrow 4">
              <a:extLst>
                <a:ext uri="{FF2B5EF4-FFF2-40B4-BE49-F238E27FC236}">
                  <a16:creationId xmlns:a16="http://schemas.microsoft.com/office/drawing/2014/main" id="{F09DB20C-EF0C-E9A0-7220-5C2A3332FF61}"/>
                </a:ext>
              </a:extLst>
            </p:cNvPr>
            <p:cNvSpPr txBox="1"/>
            <p:nvPr/>
          </p:nvSpPr>
          <p:spPr>
            <a:xfrm>
              <a:off x="5552" y="1954213"/>
              <a:ext cx="2555890" cy="23777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1611" tIns="165100" rIns="201611" bIns="16510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/>
                <a:t>     </a:t>
              </a:r>
              <a:r>
                <a:rPr lang="en-US" sz="2400" b="1" kern="1200" dirty="0">
                  <a:solidFill>
                    <a:schemeClr val="accent1"/>
                  </a:solidFill>
                </a:rPr>
                <a:t>CK+  Dataset</a:t>
              </a:r>
              <a:br>
                <a:rPr lang="en-US" sz="2400" b="1" kern="1200" dirty="0"/>
              </a:br>
              <a:r>
                <a:rPr lang="en-US" sz="2000" b="1" kern="1200" dirty="0">
                  <a:latin typeface="Amasis MT Pro Light" panose="02040304050005020304" pitchFamily="18" charset="0"/>
                </a:rPr>
                <a:t>- 7 Emotions</a:t>
              </a:r>
            </a:p>
            <a:p>
              <a:pPr marL="0" lvl="0" indent="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masis MT Pro Light" panose="02040304050005020304" pitchFamily="18" charset="0"/>
                </a:rPr>
                <a:t>- 981 images of 123 people</a:t>
              </a:r>
            </a:p>
            <a:p>
              <a:pPr marL="0" lvl="0" indent="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masis MT Pro Light" panose="02040304050005020304" pitchFamily="18" charset="0"/>
                </a:rPr>
                <a:t>- Size (48, 48)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245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1775051" y="1319243"/>
            <a:ext cx="8889167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Datasets – FER2013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D21FE9-489F-6705-5AE0-BFC305B71A94}"/>
              </a:ext>
            </a:extLst>
          </p:cNvPr>
          <p:cNvGrpSpPr/>
          <p:nvPr/>
        </p:nvGrpSpPr>
        <p:grpSpPr>
          <a:xfrm>
            <a:off x="1400297" y="2311195"/>
            <a:ext cx="2555890" cy="2888894"/>
            <a:chOff x="2845430" y="1398297"/>
            <a:chExt cx="2555890" cy="2888894"/>
          </a:xfrm>
        </p:grpSpPr>
        <p:sp>
          <p:nvSpPr>
            <p:cNvPr id="7" name="Callout: Up Arrow 6">
              <a:extLst>
                <a:ext uri="{FF2B5EF4-FFF2-40B4-BE49-F238E27FC236}">
                  <a16:creationId xmlns:a16="http://schemas.microsoft.com/office/drawing/2014/main" id="{9EF6BD48-42B1-0ED7-EF34-FAE9CEE98F6D}"/>
                </a:ext>
              </a:extLst>
            </p:cNvPr>
            <p:cNvSpPr/>
            <p:nvPr/>
          </p:nvSpPr>
          <p:spPr>
            <a:xfrm>
              <a:off x="2845430" y="1398297"/>
              <a:ext cx="2555890" cy="2888894"/>
            </a:xfrm>
            <a:prstGeom prst="upArrowCallout">
              <a:avLst>
                <a:gd name="adj1" fmla="val 50000"/>
                <a:gd name="adj2" fmla="val 20000"/>
                <a:gd name="adj3" fmla="val 20000"/>
                <a:gd name="adj4" fmla="val 10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Callout: Up Arrow 4">
              <a:extLst>
                <a:ext uri="{FF2B5EF4-FFF2-40B4-BE49-F238E27FC236}">
                  <a16:creationId xmlns:a16="http://schemas.microsoft.com/office/drawing/2014/main" id="{46D781D2-DE4D-9F64-1F8D-3A46F676E301}"/>
                </a:ext>
              </a:extLst>
            </p:cNvPr>
            <p:cNvSpPr txBox="1"/>
            <p:nvPr/>
          </p:nvSpPr>
          <p:spPr>
            <a:xfrm>
              <a:off x="2845430" y="1909475"/>
              <a:ext cx="2555890" cy="23777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1611" tIns="165100" rIns="201611" bIns="16510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chemeClr val="accent1"/>
                  </a:solidFill>
                </a:rPr>
                <a:t>FER2013 dataset</a:t>
              </a:r>
            </a:p>
            <a:p>
              <a:pPr marL="0" lvl="0" indent="0" algn="just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masis MT Pro Light" panose="02040304050005020304" pitchFamily="18" charset="0"/>
                </a:rPr>
                <a:t>- 7 emotions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masis MT Pro Light" panose="02040304050005020304" pitchFamily="18" charset="0"/>
                </a:rPr>
                <a:t>- 35,887 grayscale images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latin typeface="Amasis MT Pro Light" panose="02040304050005020304" pitchFamily="18" charset="0"/>
                </a:rPr>
                <a:t>- Size (48, 48)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400" b="1" kern="1200" dirty="0"/>
            </a:p>
          </p:txBody>
        </p:sp>
      </p:grpSp>
      <p:pic>
        <p:nvPicPr>
          <p:cNvPr id="9" name="Picture 8" descr="A collage of different people's faces&#10;&#10;Description automatically generated with medium confidence">
            <a:extLst>
              <a:ext uri="{FF2B5EF4-FFF2-40B4-BE49-F238E27FC236}">
                <a16:creationId xmlns:a16="http://schemas.microsoft.com/office/drawing/2014/main" id="{F059AD7F-7C1B-7692-10A0-77644AA8B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525" y="1813807"/>
            <a:ext cx="4753132" cy="452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5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1964440" y="1334179"/>
            <a:ext cx="8889167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Datasets – Karolinska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218AAB-AD85-D720-A705-C1935C025366}"/>
              </a:ext>
            </a:extLst>
          </p:cNvPr>
          <p:cNvGrpSpPr/>
          <p:nvPr/>
        </p:nvGrpSpPr>
        <p:grpSpPr>
          <a:xfrm>
            <a:off x="1744309" y="2471487"/>
            <a:ext cx="2555890" cy="2888894"/>
            <a:chOff x="5685308" y="1398297"/>
            <a:chExt cx="2555890" cy="2888894"/>
          </a:xfrm>
        </p:grpSpPr>
        <p:sp>
          <p:nvSpPr>
            <p:cNvPr id="3" name="Callout: Up Arrow 2">
              <a:extLst>
                <a:ext uri="{FF2B5EF4-FFF2-40B4-BE49-F238E27FC236}">
                  <a16:creationId xmlns:a16="http://schemas.microsoft.com/office/drawing/2014/main" id="{8E872B1E-4934-291B-46D4-64C393B779B9}"/>
                </a:ext>
              </a:extLst>
            </p:cNvPr>
            <p:cNvSpPr/>
            <p:nvPr/>
          </p:nvSpPr>
          <p:spPr>
            <a:xfrm>
              <a:off x="5685308" y="1398297"/>
              <a:ext cx="2555890" cy="2888894"/>
            </a:xfrm>
            <a:prstGeom prst="upArrowCallout">
              <a:avLst>
                <a:gd name="adj1" fmla="val 50000"/>
                <a:gd name="adj2" fmla="val 20000"/>
                <a:gd name="adj3" fmla="val 20000"/>
                <a:gd name="adj4" fmla="val 10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Callout: Up Arrow 4">
              <a:extLst>
                <a:ext uri="{FF2B5EF4-FFF2-40B4-BE49-F238E27FC236}">
                  <a16:creationId xmlns:a16="http://schemas.microsoft.com/office/drawing/2014/main" id="{42538D1B-702B-38F1-8280-33B9B0992F45}"/>
                </a:ext>
              </a:extLst>
            </p:cNvPr>
            <p:cNvSpPr txBox="1"/>
            <p:nvPr/>
          </p:nvSpPr>
          <p:spPr>
            <a:xfrm>
              <a:off x="5685308" y="1909475"/>
              <a:ext cx="2555890" cy="23777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1611" tIns="165100" rIns="201611" bIns="16510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chemeClr val="accent1"/>
                  </a:solidFill>
                </a:rPr>
                <a:t>Karolinska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chemeClr val="tx1"/>
                  </a:solidFill>
                  <a:latin typeface="Amasis MT Pro Light" panose="02040304050005020304" pitchFamily="18" charset="0"/>
                </a:rPr>
                <a:t>- 7 emotions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chemeClr val="tx1"/>
                  </a:solidFill>
                  <a:latin typeface="Amasis MT Pro Light" panose="02040304050005020304" pitchFamily="18" charset="0"/>
                </a:rPr>
                <a:t>- 2938 images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chemeClr val="tx1"/>
                  </a:solidFill>
                  <a:latin typeface="Amasis MT Pro Light" panose="02040304050005020304" pitchFamily="18" charset="0"/>
                </a:rPr>
                <a:t>- RGB images of size (562, 762)</a:t>
              </a:r>
              <a:endParaRPr lang="en-US" sz="2000" b="1" kern="1200" dirty="0">
                <a:solidFill>
                  <a:schemeClr val="accent1"/>
                </a:solidFill>
                <a:latin typeface="Amasis MT Pro Light" panose="02040304050005020304" pitchFamily="18" charset="0"/>
              </a:endParaRPr>
            </a:p>
          </p:txBody>
        </p:sp>
      </p:grpSp>
      <p:pic>
        <p:nvPicPr>
          <p:cNvPr id="10" name="Picture 9" descr="A collage of different people's faces&#10;&#10;Description automatically generated with medium confidence">
            <a:extLst>
              <a:ext uri="{FF2B5EF4-FFF2-40B4-BE49-F238E27FC236}">
                <a16:creationId xmlns:a16="http://schemas.microsoft.com/office/drawing/2014/main" id="{F9FF1EE9-FD1B-CA25-1839-5FBAD788E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148" y="1797691"/>
            <a:ext cx="5383833" cy="45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9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1769572" y="1264777"/>
            <a:ext cx="8889167" cy="584562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Datasets – NHFI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07A69C-1AB9-7601-03CE-9AB81732730B}"/>
              </a:ext>
            </a:extLst>
          </p:cNvPr>
          <p:cNvGrpSpPr/>
          <p:nvPr/>
        </p:nvGrpSpPr>
        <p:grpSpPr>
          <a:xfrm>
            <a:off x="2144321" y="2591407"/>
            <a:ext cx="2555890" cy="2888894"/>
            <a:chOff x="8525186" y="1398297"/>
            <a:chExt cx="2555890" cy="2888894"/>
          </a:xfrm>
        </p:grpSpPr>
        <p:sp>
          <p:nvSpPr>
            <p:cNvPr id="7" name="Callout: Up Arrow 6">
              <a:extLst>
                <a:ext uri="{FF2B5EF4-FFF2-40B4-BE49-F238E27FC236}">
                  <a16:creationId xmlns:a16="http://schemas.microsoft.com/office/drawing/2014/main" id="{154F1844-B97C-C2FD-33AD-C1E506FBE45F}"/>
                </a:ext>
              </a:extLst>
            </p:cNvPr>
            <p:cNvSpPr/>
            <p:nvPr/>
          </p:nvSpPr>
          <p:spPr>
            <a:xfrm>
              <a:off x="8525186" y="1398297"/>
              <a:ext cx="2555890" cy="2888894"/>
            </a:xfrm>
            <a:prstGeom prst="upArrowCallout">
              <a:avLst>
                <a:gd name="adj1" fmla="val 50000"/>
                <a:gd name="adj2" fmla="val 20000"/>
                <a:gd name="adj3" fmla="val 20000"/>
                <a:gd name="adj4" fmla="val 10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Callout: Up Arrow 4">
              <a:extLst>
                <a:ext uri="{FF2B5EF4-FFF2-40B4-BE49-F238E27FC236}">
                  <a16:creationId xmlns:a16="http://schemas.microsoft.com/office/drawing/2014/main" id="{53B5A9FC-7215-D25E-8F50-38A062256986}"/>
                </a:ext>
              </a:extLst>
            </p:cNvPr>
            <p:cNvSpPr txBox="1"/>
            <p:nvPr/>
          </p:nvSpPr>
          <p:spPr>
            <a:xfrm>
              <a:off x="8525186" y="1909475"/>
              <a:ext cx="2555890" cy="23777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1611" tIns="165100" rIns="201611" bIns="16510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chemeClr val="accent1"/>
                  </a:solidFill>
                </a:rPr>
                <a:t>Natural Human Face Dataset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chemeClr val="tx1"/>
                  </a:solidFill>
                  <a:latin typeface="Amasis MT Pro Light" panose="02040304050005020304" pitchFamily="18" charset="0"/>
                </a:rPr>
                <a:t>- 8 emotions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chemeClr val="tx1"/>
                  </a:solidFill>
                  <a:latin typeface="Amasis MT Pro Light" panose="02040304050005020304" pitchFamily="18" charset="0"/>
                </a:rPr>
                <a:t>- 5558 grayscale images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chemeClr val="tx1"/>
                  </a:solidFill>
                  <a:latin typeface="Amasis MT Pro Light" panose="02040304050005020304" pitchFamily="18" charset="0"/>
                </a:rPr>
                <a:t>- Size (224, 224)</a:t>
              </a:r>
            </a:p>
          </p:txBody>
        </p:sp>
      </p:grpSp>
      <p:pic>
        <p:nvPicPr>
          <p:cNvPr id="9" name="Picture 8" descr="A collage of different facial expressions&#10;&#10;Description automatically generated with low confidence">
            <a:extLst>
              <a:ext uri="{FF2B5EF4-FFF2-40B4-BE49-F238E27FC236}">
                <a16:creationId xmlns:a16="http://schemas.microsoft.com/office/drawing/2014/main" id="{8E1774BD-1E2D-55A1-46CE-D0B590B57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222" y="1797691"/>
            <a:ext cx="4827941" cy="446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38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14:cNvPr>
              <p14:cNvContentPartPr/>
              <p14:nvPr/>
            </p14:nvContentPartPr>
            <p14:xfrm>
              <a:off x="7472063" y="5196941"/>
              <a:ext cx="2931840" cy="32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D323CC-0A37-4210-AC7A-72AC47940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9063" y="5133941"/>
                <a:ext cx="3057480" cy="4525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620185-E71A-0DA4-BAE4-72A25A867547}"/>
              </a:ext>
            </a:extLst>
          </p:cNvPr>
          <p:cNvSpPr txBox="1">
            <a:spLocks/>
          </p:cNvSpPr>
          <p:nvPr/>
        </p:nvSpPr>
        <p:spPr>
          <a:xfrm>
            <a:off x="1421553" y="1192061"/>
            <a:ext cx="8889167" cy="558133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4200" b="1" dirty="0">
                <a:solidFill>
                  <a:schemeClr val="accent1"/>
                </a:solidFill>
                <a:latin typeface="Jumble" panose="02000503000000020004" pitchFamily="2" charset="0"/>
              </a:rPr>
              <a:t>Datasets – Exploration…</a:t>
            </a:r>
          </a:p>
        </p:txBody>
      </p:sp>
      <p:pic>
        <p:nvPicPr>
          <p:cNvPr id="3" name="Picture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28915B6-B34E-CA5B-D448-892D50CC0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04" y="2092884"/>
            <a:ext cx="4975269" cy="391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8CDC1113-62FD-ABAE-C7D4-8341E3525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42" y="2092884"/>
            <a:ext cx="5083095" cy="3913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0728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7E22A38B480F147A15F1948EAD849AA" ma:contentTypeVersion="14" ma:contentTypeDescription="Utwórz nowy dokument." ma:contentTypeScope="" ma:versionID="d4b781cd26ec5ce0dd7877c5229a6e9d">
  <xsd:schema xmlns:xsd="http://www.w3.org/2001/XMLSchema" xmlns:xs="http://www.w3.org/2001/XMLSchema" xmlns:p="http://schemas.microsoft.com/office/2006/metadata/properties" xmlns:ns3="b3ab6d95-5dcc-4147-9308-f84784bdb421" xmlns:ns4="aceb30d4-326b-4800-899b-9d5e5c1eadc0" targetNamespace="http://schemas.microsoft.com/office/2006/metadata/properties" ma:root="true" ma:fieldsID="f879975b91ba37628f02a1580a8ecb71" ns3:_="" ns4:_="">
    <xsd:import namespace="b3ab6d95-5dcc-4147-9308-f84784bdb421"/>
    <xsd:import namespace="aceb30d4-326b-4800-899b-9d5e5c1eadc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ab6d95-5dcc-4147-9308-f84784bdb42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eb30d4-326b-4800-899b-9d5e5c1ead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ceb30d4-326b-4800-899b-9d5e5c1eadc0" xsi:nil="true"/>
  </documentManagement>
</p:properties>
</file>

<file path=customXml/itemProps1.xml><?xml version="1.0" encoding="utf-8"?>
<ds:datastoreItem xmlns:ds="http://schemas.openxmlformats.org/officeDocument/2006/customXml" ds:itemID="{2993AAA3-18E6-402F-B67E-A28338A7C3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AF4C6B-0326-4A75-8380-0B7D80CFC080}">
  <ds:schemaRefs>
    <ds:schemaRef ds:uri="aceb30d4-326b-4800-899b-9d5e5c1eadc0"/>
    <ds:schemaRef ds:uri="b3ab6d95-5dcc-4147-9308-f84784bdb42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76D523E-0BC3-44D4-818F-5739C2FD2A1E}">
  <ds:schemaRefs>
    <ds:schemaRef ds:uri="http://www.w3.org/XML/1998/namespace"/>
    <ds:schemaRef ds:uri="aceb30d4-326b-4800-899b-9d5e5c1eadc0"/>
    <ds:schemaRef ds:uri="http://purl.org/dc/elements/1.1/"/>
    <ds:schemaRef ds:uri="http://schemas.microsoft.com/office/2006/documentManagement/types"/>
    <ds:schemaRef ds:uri="http://schemas.microsoft.com/office/2006/metadata/properties"/>
    <ds:schemaRef ds:uri="b3ab6d95-5dcc-4147-9308-f84784bdb421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52994</TotalTime>
  <Words>956</Words>
  <Application>Microsoft Office PowerPoint</Application>
  <PresentationFormat>Widescreen</PresentationFormat>
  <Paragraphs>162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Aharoni</vt:lpstr>
      <vt:lpstr>Amasis MT Pro Black</vt:lpstr>
      <vt:lpstr>Amasis MT Pro Light</vt:lpstr>
      <vt:lpstr>Arial</vt:lpstr>
      <vt:lpstr>Calibri</vt:lpstr>
      <vt:lpstr>Calibri Light</vt:lpstr>
      <vt:lpstr>Jumble</vt:lpstr>
      <vt:lpstr>Lato</vt:lpstr>
      <vt:lpstr>Times New Roman</vt:lpstr>
      <vt:lpstr>Retrospect</vt:lpstr>
      <vt:lpstr>DEEP LEARNING MODELS FOR EMOTION RECOGNITION FROM FACIAL EXPRESSION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Question? 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Litkowski Andrzej (STUD)</dc:creator>
  <cp:lastModifiedBy>Umoru Andra (STUD)</cp:lastModifiedBy>
  <cp:revision>79</cp:revision>
  <dcterms:created xsi:type="dcterms:W3CDTF">2022-11-29T18:08:24Z</dcterms:created>
  <dcterms:modified xsi:type="dcterms:W3CDTF">2023-11-18T00:30:42Z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0x01010027E22A38B480F147A15F1948EAD849AA</vt:lpwstr>
  </property>
</Properties>
</file>